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67" r:id="rId2"/>
    <p:sldId id="259" r:id="rId3"/>
    <p:sldId id="260" r:id="rId4"/>
    <p:sldId id="274" r:id="rId5"/>
    <p:sldId id="296" r:id="rId6"/>
    <p:sldId id="297" r:id="rId7"/>
    <p:sldId id="298" r:id="rId8"/>
    <p:sldId id="299" r:id="rId9"/>
    <p:sldId id="300" r:id="rId10"/>
    <p:sldId id="266" r:id="rId11"/>
    <p:sldId id="301" r:id="rId12"/>
    <p:sldId id="303" r:id="rId13"/>
    <p:sldId id="305" r:id="rId14"/>
    <p:sldId id="306" r:id="rId15"/>
    <p:sldId id="308" r:id="rId16"/>
    <p:sldId id="309" r:id="rId17"/>
    <p:sldId id="313" r:id="rId18"/>
    <p:sldId id="307" r:id="rId19"/>
    <p:sldId id="314" r:id="rId20"/>
    <p:sldId id="315" r:id="rId21"/>
    <p:sldId id="310" r:id="rId22"/>
    <p:sldId id="311" r:id="rId23"/>
    <p:sldId id="312" r:id="rId24"/>
    <p:sldId id="261" r:id="rId25"/>
    <p:sldId id="262" r:id="rId26"/>
    <p:sldId id="263" r:id="rId27"/>
    <p:sldId id="264" r:id="rId28"/>
    <p:sldId id="256" r:id="rId29"/>
    <p:sldId id="265" r:id="rId30"/>
    <p:sldId id="268" r:id="rId31"/>
    <p:sldId id="269" r:id="rId32"/>
    <p:sldId id="270" r:id="rId33"/>
    <p:sldId id="271" r:id="rId34"/>
    <p:sldId id="273" r:id="rId35"/>
    <p:sldId id="275" r:id="rId36"/>
    <p:sldId id="276" r:id="rId37"/>
    <p:sldId id="277" r:id="rId38"/>
    <p:sldId id="278" r:id="rId39"/>
    <p:sldId id="279" r:id="rId40"/>
    <p:sldId id="272" r:id="rId41"/>
    <p:sldId id="281" r:id="rId42"/>
    <p:sldId id="282" r:id="rId43"/>
    <p:sldId id="283" r:id="rId44"/>
    <p:sldId id="285" r:id="rId45"/>
    <p:sldId id="286" r:id="rId46"/>
    <p:sldId id="287" r:id="rId47"/>
    <p:sldId id="289" r:id="rId48"/>
    <p:sldId id="290" r:id="rId49"/>
    <p:sldId id="284" r:id="rId50"/>
    <p:sldId id="291" r:id="rId51"/>
    <p:sldId id="292" r:id="rId52"/>
    <p:sldId id="288" r:id="rId53"/>
    <p:sldId id="293" r:id="rId54"/>
    <p:sldId id="294" r:id="rId55"/>
    <p:sldId id="295" r:id="rId56"/>
    <p:sldId id="280" r:id="rId57"/>
  </p:sldIdLst>
  <p:sldSz cx="12192000" cy="6858000"/>
  <p:notesSz cx="6858000" cy="9144000"/>
  <p:embeddedFontLst>
    <p:embeddedFont>
      <p:font typeface="맑은 고딕" panose="020B0503020000020004" pitchFamily="34" charset="-127"/>
      <p:regular r:id="rId60"/>
      <p:bold r:id="rId61"/>
    </p:embeddedFont>
    <p:embeddedFont>
      <p:font typeface="Abril Fatface" panose="02000503000000020003" pitchFamily="2" charset="77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Noto Sans" panose="020B0502040504020204" pitchFamily="34" charset="0"/>
      <p:regular r:id="rId69"/>
      <p:bold r:id="rId70"/>
      <p:italic r:id="rId71"/>
      <p:boldItalic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62626"/>
    <a:srgbClr val="8ABAE6"/>
    <a:srgbClr val="4599F7"/>
    <a:srgbClr val="3070B9"/>
    <a:srgbClr val="FFFFFF"/>
    <a:srgbClr val="3989AE"/>
    <a:srgbClr val="75CAD0"/>
    <a:srgbClr val="52AFC7"/>
    <a:srgbClr val="274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 autoAdjust="0"/>
    <p:restoredTop sz="96253" autoAdjust="0"/>
  </p:normalViewPr>
  <p:slideViewPr>
    <p:cSldViewPr snapToGrid="0" snapToObjects="1">
      <p:cViewPr>
        <p:scale>
          <a:sx n="102" d="100"/>
          <a:sy n="102" d="100"/>
        </p:scale>
        <p:origin x="264" y="744"/>
      </p:cViewPr>
      <p:guideLst>
        <p:guide orient="horz" pos="2160"/>
        <p:guide pos="3840"/>
      </p:guideLst>
    </p:cSldViewPr>
  </p:slideViewPr>
  <p:outlineViewPr>
    <p:cViewPr>
      <p:scale>
        <a:sx n="70" d="100"/>
        <a:sy n="7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solidFill>
              <a:schemeClr val="accent3"/>
            </a:solidFill>
            <a:ln w="28575"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70</c:v>
                </c:pt>
                <c:pt idx="1">
                  <c:v>50</c:v>
                </c:pt>
                <c:pt idx="2">
                  <c:v>130</c:v>
                </c:pt>
                <c:pt idx="3">
                  <c:v>100</c:v>
                </c:pt>
                <c:pt idx="4">
                  <c:v>148</c:v>
                </c:pt>
                <c:pt idx="5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0-440F-A85A-183DD9AB9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77064"/>
        <c:axId val="214577392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text02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  <c:pt idx="5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50-440F-A85A-183DD9AB9F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text03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55</c:v>
                </c:pt>
                <c:pt idx="1">
                  <c:v>30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  <c:pt idx="5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50-440F-A85A-183DD9AB9F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text04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30</c:v>
                </c:pt>
                <c:pt idx="1">
                  <c:v>12</c:v>
                </c:pt>
                <c:pt idx="2">
                  <c:v>20</c:v>
                </c:pt>
                <c:pt idx="3">
                  <c:v>54</c:v>
                </c:pt>
                <c:pt idx="4">
                  <c:v>25</c:v>
                </c:pt>
                <c:pt idx="5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50-440F-A85A-183DD9AB9F1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text05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  <c:pt idx="5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50-440F-A85A-183DD9AB9F1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text06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  <c:pt idx="4">
                  <c:v>text05</c:v>
                </c:pt>
                <c:pt idx="5">
                  <c:v>text06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23</c:v>
                </c:pt>
                <c:pt idx="1">
                  <c:v>20</c:v>
                </c:pt>
                <c:pt idx="2">
                  <c:v>50</c:v>
                </c:pt>
                <c:pt idx="3">
                  <c:v>10</c:v>
                </c:pt>
                <c:pt idx="4">
                  <c:v>13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B50-440F-A85A-183DD9AB9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317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hiLowLines>
        <c:upDownBars>
          <c:gapWidth val="150"/>
          <c:upBars>
            <c:spPr>
              <a:solidFill>
                <a:schemeClr val="accent2"/>
              </a:solidFill>
              <a:ln w="9525" cap="flat" cmpd="sng" algn="ctr">
                <a:noFill/>
                <a:round/>
              </a:ln>
              <a:effectLst/>
            </c:spPr>
          </c:upBars>
          <c:downBars>
            <c:spPr>
              <a:solidFill>
                <a:schemeClr val="accent1"/>
              </a:solidFill>
              <a:ln w="9525" cap="flat" cmpd="sng" algn="ctr">
                <a:noFill/>
                <a:round/>
              </a:ln>
              <a:effectLst/>
            </c:spPr>
          </c:downBars>
        </c:upDownBars>
        <c:axId val="722860784"/>
        <c:axId val="722860456"/>
      </c:stockChart>
      <c:catAx>
        <c:axId val="214577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77392"/>
        <c:crosses val="autoZero"/>
        <c:auto val="1"/>
        <c:lblAlgn val="ctr"/>
        <c:lblOffset val="100"/>
        <c:noMultiLvlLbl val="0"/>
      </c:catAx>
      <c:valAx>
        <c:axId val="21457739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77064"/>
        <c:crosses val="autoZero"/>
        <c:crossBetween val="between"/>
      </c:valAx>
      <c:valAx>
        <c:axId val="7228604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860784"/>
        <c:crosses val="max"/>
        <c:crossBetween val="between"/>
      </c:valAx>
      <c:catAx>
        <c:axId val="722860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28604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accent2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AFF8E2E-1BCA-794A-8584-A169EBC9D5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DFBD21-8770-3F47-899D-3F093C319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360D9-EE13-214B-A57F-E76CAEF01036}" type="datetimeFigureOut">
              <a:rPr lang="ko-KR" altLang="en-US"/>
              <a:pPr/>
              <a:t>2022. 5. 11.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E9C07-9825-4B42-B327-1A7765D92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50D71E-FAEE-8B4D-8831-234911EA08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662E0-256B-EC47-8E47-91D2D3C899F5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249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2312D-A130-0042-BB4A-53F177B32192}" type="datetimeFigureOut">
              <a:rPr lang="ko-KR" altLang="en-US"/>
              <a:pPr/>
              <a:t>2022. 5. 11.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F9390-0B77-FE41-831F-D10441DA638F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21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383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432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514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133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050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927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EBF730B8-4601-0B47-896C-B318A36F1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27050"/>
            <a:ext cx="12192000" cy="58039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5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DFCBEF54-9270-254B-A0D8-7B8A704363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2800" y="2070100"/>
            <a:ext cx="5092700" cy="32766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77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05861F88-BE1F-C043-BE5B-942C28BC6A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65800" y="0"/>
            <a:ext cx="37084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51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5A9CCAD6-B1C9-974F-B354-86E56281B77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12649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28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A0001821-62A2-2A40-90F1-12CB2A2A3C0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51900" y="0"/>
            <a:ext cx="33401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92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DAE696F-F9E5-6B4D-97F1-7FF8DF5F5A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31358" y="183089"/>
            <a:ext cx="3929284" cy="324591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D25FF45E-CE8F-7B44-9EA0-38B2F235EA8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2758" y="183088"/>
            <a:ext cx="3929284" cy="324591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CE4ACF71-4274-8249-AAF9-43BF775F3F4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69958" y="183088"/>
            <a:ext cx="3929284" cy="3245911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01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EB990DF4-FF82-364D-97C6-108B008B224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40558" y="1529288"/>
            <a:ext cx="3929284" cy="3245911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59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6DA68156-92E1-184B-BA30-5DB7C4BEE68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94329" y="2882900"/>
            <a:ext cx="6803342" cy="3060699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457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C29DF16-33CF-4B40-BEFF-505B117A86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53975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589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2CAE4FEB-7EDF-1C42-A796-E3EBD70F04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08800" y="0"/>
            <a:ext cx="5283200" cy="6858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4E6AAF03-50B4-D640-B94E-2572843C01D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3100" y="2463800"/>
            <a:ext cx="5283200" cy="3429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A21E6060-8477-1D48-98BB-560222E45B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35700" y="2463800"/>
            <a:ext cx="5283200" cy="34290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159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1E6820FE-7EA2-0744-BDBE-2F8EC2629A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86600" y="1054100"/>
            <a:ext cx="4140200" cy="47498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53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1B50C6F-687A-3D43-B229-464431FAE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8900" y="965200"/>
            <a:ext cx="9474200" cy="4927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97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9FC2E2A2-5446-914C-8D4F-4F1EFFB5175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2603500" cy="5308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FC704BA0-4EBF-B849-BD6C-1FD6DFE3E57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03500" y="0"/>
            <a:ext cx="2603500" cy="5308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0FC9D94-A0CC-4A46-B1B3-D742D807729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07000" y="0"/>
            <a:ext cx="2603500" cy="53086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439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75EE9ABF-FA9F-4C45-B2FA-8D11AB8B293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71500" y="1365250"/>
            <a:ext cx="2603500" cy="41275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732B5C0D-5E60-444D-87B3-85231CAD857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27400" y="1365250"/>
            <a:ext cx="2603500" cy="41275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97E7987A-B479-8345-9679-12895AF1FC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83300" y="1365250"/>
            <a:ext cx="2603500" cy="41275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63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838F95DC-C0A7-3A48-8FC8-33C862EBAA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98800" y="1235075"/>
            <a:ext cx="4387850" cy="43878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337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D0B594-896D-1D4C-8603-48230C91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356" y="516359"/>
            <a:ext cx="2418144" cy="2912641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C98F9AC-59BA-9B4F-95C2-0002575843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36556" y="3627859"/>
            <a:ext cx="2418144" cy="2912641"/>
          </a:xfr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7883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1B9A657-6D26-FA4E-8203-F319A97FB8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26637" y="0"/>
            <a:ext cx="5165363" cy="6858000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C7D30F-6831-0940-A5A1-41186FC651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52937" y="2381250"/>
            <a:ext cx="4187463" cy="2095500"/>
          </a:xfr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36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7FA1670-8683-4991-842F-6D103AFB2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631170"/>
            <a:ext cx="5257800" cy="17978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331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7FA1670-8683-4991-842F-6D103AFB2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631170"/>
            <a:ext cx="5257800" cy="17978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13892A4-2753-4B7A-B0F2-4744624AC4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870" y="2421296"/>
            <a:ext cx="2017713" cy="2019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517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7FA1670-8683-4991-842F-6D103AFB2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13600" y="1631170"/>
            <a:ext cx="4978400" cy="17978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435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7FA1670-8683-4991-842F-6D103AFB2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97720"/>
            <a:ext cx="10515599" cy="103583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51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[R] 11">
            <a:extLst>
              <a:ext uri="{FF2B5EF4-FFF2-40B4-BE49-F238E27FC236}">
                <a16:creationId xmlns:a16="http://schemas.microsoft.com/office/drawing/2014/main" id="{5A61FB84-993A-4B60-9573-02C128F41F07}"/>
              </a:ext>
            </a:extLst>
          </p:cNvPr>
          <p:cNvSpPr/>
          <p:nvPr userDrawn="1"/>
        </p:nvSpPr>
        <p:spPr>
          <a:xfrm flipH="1">
            <a:off x="2600325" y="0"/>
            <a:ext cx="9591675" cy="685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CE31CB-098D-4A8A-910D-2EAF7EFDE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19529" y="781050"/>
            <a:ext cx="2658542" cy="5295900"/>
          </a:xfrm>
          <a:prstGeom prst="rect">
            <a:avLst/>
          </a:prstGeom>
        </p:spPr>
      </p:pic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6D5650E-BFD7-49A5-8AFF-11F577ABE3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7225" y="900113"/>
            <a:ext cx="2343150" cy="5057775"/>
          </a:xfrm>
          <a:prstGeom prst="roundRect">
            <a:avLst>
              <a:gd name="adj" fmla="val 11179"/>
            </a:avLst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27B29D-13EC-4D75-93F0-AF60696B4F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0504"/>
          <a:stretch/>
        </p:blipFill>
        <p:spPr>
          <a:xfrm>
            <a:off x="4938179" y="2647950"/>
            <a:ext cx="2658542" cy="4210050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E6079EE-DDDC-4CEC-A756-045DB0DF4F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5875" y="2767013"/>
            <a:ext cx="2343150" cy="4090988"/>
          </a:xfrm>
          <a:custGeom>
            <a:avLst/>
            <a:gdLst>
              <a:gd name="connsiteX0" fmla="*/ 261941 w 2343150"/>
              <a:gd name="connsiteY0" fmla="*/ 0 h 4090988"/>
              <a:gd name="connsiteX1" fmla="*/ 2081209 w 2343150"/>
              <a:gd name="connsiteY1" fmla="*/ 0 h 4090988"/>
              <a:gd name="connsiteX2" fmla="*/ 2343150 w 2343150"/>
              <a:gd name="connsiteY2" fmla="*/ 261941 h 4090988"/>
              <a:gd name="connsiteX3" fmla="*/ 2343150 w 2343150"/>
              <a:gd name="connsiteY3" fmla="*/ 4090988 h 4090988"/>
              <a:gd name="connsiteX4" fmla="*/ 0 w 2343150"/>
              <a:gd name="connsiteY4" fmla="*/ 4090988 h 4090988"/>
              <a:gd name="connsiteX5" fmla="*/ 0 w 2343150"/>
              <a:gd name="connsiteY5" fmla="*/ 261941 h 4090988"/>
              <a:gd name="connsiteX6" fmla="*/ 261941 w 2343150"/>
              <a:gd name="connsiteY6" fmla="*/ 0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3150" h="4090988">
                <a:moveTo>
                  <a:pt x="261941" y="0"/>
                </a:moveTo>
                <a:lnTo>
                  <a:pt x="2081209" y="0"/>
                </a:lnTo>
                <a:cubicBezTo>
                  <a:pt x="2225875" y="0"/>
                  <a:pt x="2343150" y="117275"/>
                  <a:pt x="2343150" y="261941"/>
                </a:cubicBezTo>
                <a:lnTo>
                  <a:pt x="2343150" y="4090988"/>
                </a:lnTo>
                <a:lnTo>
                  <a:pt x="0" y="4090988"/>
                </a:lnTo>
                <a:lnTo>
                  <a:pt x="0" y="261941"/>
                </a:lnTo>
                <a:cubicBezTo>
                  <a:pt x="0" y="117275"/>
                  <a:pt x="117275" y="0"/>
                  <a:pt x="2619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4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D7BA3A87-FE85-2B4F-8ADA-80DECEF2FF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00" y="304800"/>
            <a:ext cx="8585200" cy="3086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F9D91462-5736-3C48-B9C8-48519BBABB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8400" y="304800"/>
            <a:ext cx="3314700" cy="3086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96980B47-4AF6-C54B-AAF3-8821E4C704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8400" y="3505200"/>
            <a:ext cx="3314700" cy="3086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329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3F05C776-29A1-40DF-9B2D-C2D185863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99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9FAE397-4CEF-264E-B215-3774145C8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15200" y="742950"/>
            <a:ext cx="4483100" cy="5372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6B7F5CFF-2741-9D49-8CA2-BF35CFF276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41800" y="742950"/>
            <a:ext cx="2933700" cy="53721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1EB0131-E53E-784A-895E-42DED0F4C4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7200" y="1390650"/>
            <a:ext cx="3600000" cy="36000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AD3048B1-7960-E747-8DC0-0CB134C2BD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43800" y="682625"/>
            <a:ext cx="1416050" cy="14160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A11AA189-FC66-8545-9AFF-D0340E2E2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14550" y="1216025"/>
            <a:ext cx="1212850" cy="12128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78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44ABE935-D322-1848-B9A7-60152B7DE6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100" y="949325"/>
            <a:ext cx="4013200" cy="4959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62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6615C5D-1606-E142-BB22-1770C490184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0" y="0"/>
            <a:ext cx="36957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28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7">
            <a:extLst>
              <a:ext uri="{FF2B5EF4-FFF2-40B4-BE49-F238E27FC236}">
                <a16:creationId xmlns:a16="http://schemas.microsoft.com/office/drawing/2014/main" id="{114C4C78-F5E8-4740-8E59-61AB3DAEE45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574" y="0"/>
            <a:ext cx="4915726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47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036DDAD9-BFDC-8D4C-8F4C-9D65ED91CF8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3276600" cy="6858000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FB869CA4-FC46-6848-BAB4-2C57B7F27E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276600" y="0"/>
            <a:ext cx="3276600" cy="6858000"/>
          </a:xfrm>
        </p:spPr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15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27AC4-FC8A-204F-A5D7-9FCA5FAB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69E98-71D0-554C-9333-B80E01795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ACEA5-0EA0-4748-B918-96FF4594033F}" type="datetimeFigureOut">
              <a:rPr lang="ko-KR" altLang="en-US" smtClean="0"/>
              <a:pPr/>
              <a:t>2022. 5. 11.</a:t>
            </a:fld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E2B7C-81F0-A943-A190-99C2B12DD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B65A-3EA8-B143-8EF8-039F2099A48A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29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7" r:id="rId3"/>
    <p:sldLayoutId id="2147483654" r:id="rId4"/>
    <p:sldLayoutId id="2147483660" r:id="rId5"/>
    <p:sldLayoutId id="2147483661" r:id="rId6"/>
    <p:sldLayoutId id="2147483667" r:id="rId7"/>
    <p:sldLayoutId id="2147483653" r:id="rId8"/>
    <p:sldLayoutId id="2147483685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4" r:id="rId18"/>
    <p:sldLayoutId id="2147483683" r:id="rId19"/>
    <p:sldLayoutId id="2147483679" r:id="rId20"/>
    <p:sldLayoutId id="2147483682" r:id="rId21"/>
    <p:sldLayoutId id="2147483681" r:id="rId22"/>
    <p:sldLayoutId id="2147483680" r:id="rId23"/>
    <p:sldLayoutId id="2147483678" r:id="rId24"/>
    <p:sldLayoutId id="2147483687" r:id="rId25"/>
    <p:sldLayoutId id="2147483690" r:id="rId26"/>
    <p:sldLayoutId id="2147483688" r:id="rId27"/>
    <p:sldLayoutId id="2147483689" r:id="rId28"/>
    <p:sldLayoutId id="2147483691" r:id="rId29"/>
    <p:sldLayoutId id="2147483686" r:id="rId3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5" Type="http://schemas.microsoft.com/office/2007/relationships/hdphoto" Target="../media/hdphoto10.wdp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실내, 컴퓨터, 모니터, 텔레비전이(가) 표시된 사진&#10;&#10;자동 생성된 설명">
            <a:extLst>
              <a:ext uri="{FF2B5EF4-FFF2-40B4-BE49-F238E27FC236}">
                <a16:creationId xmlns:a16="http://schemas.microsoft.com/office/drawing/2014/main" id="{0B5389C6-5266-3A42-A148-626B4A721AE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191" b="4191"/>
          <a:stretch>
            <a:fillRect/>
          </a:stretch>
        </p:blipFill>
        <p:spPr>
          <a:xfrm>
            <a:off x="0" y="0"/>
            <a:ext cx="11264900" cy="6858000"/>
          </a:xfrm>
        </p:spPr>
      </p:pic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5A1E94EB-B259-3446-873E-15911C327E88}"/>
              </a:ext>
            </a:extLst>
          </p:cNvPr>
          <p:cNvSpPr/>
          <p:nvPr/>
        </p:nvSpPr>
        <p:spPr>
          <a:xfrm flipH="1">
            <a:off x="-155165" y="-57151"/>
            <a:ext cx="12347165" cy="6972301"/>
          </a:xfrm>
          <a:prstGeom prst="rtTriangle">
            <a:avLst/>
          </a:prstGeom>
          <a:solidFill>
            <a:srgbClr val="26262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88BF0-5DBB-7944-B621-5F61D61F6CC9}"/>
              </a:ext>
            </a:extLst>
          </p:cNvPr>
          <p:cNvSpPr txBox="1"/>
          <p:nvPr/>
        </p:nvSpPr>
        <p:spPr>
          <a:xfrm rot="5400000">
            <a:off x="-1349706" y="2974641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D41D1-44BA-C64A-B09A-89843C1BE27D}"/>
              </a:ext>
            </a:extLst>
          </p:cNvPr>
          <p:cNvSpPr txBox="1"/>
          <p:nvPr/>
        </p:nvSpPr>
        <p:spPr>
          <a:xfrm>
            <a:off x="1647975" y="4529934"/>
            <a:ext cx="1001219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en-US" sz="3400" b="1" i="1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ANALYSIS, </a:t>
            </a:r>
          </a:p>
          <a:p>
            <a:pPr algn="r"/>
            <a:r>
              <a:rPr kumimoji="1" lang="en" altLang="en-US" sz="3400" b="1" i="1" dirty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 TEAM </a:t>
            </a:r>
            <a:r>
              <a:rPr kumimoji="1" lang="en" altLang="en-US" sz="3400" b="1" i="1" dirty="0" err="1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CRYVESTOx</a:t>
            </a:r>
            <a:endParaRPr kumimoji="1" lang="x-none" altLang="en-US" sz="3400" b="1" i="1" dirty="0">
              <a:solidFill>
                <a:schemeClr val="accent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E0EE37-2A0B-2948-9E1D-8C4DEDF4FAFF}"/>
              </a:ext>
            </a:extLst>
          </p:cNvPr>
          <p:cNvSpPr txBox="1"/>
          <p:nvPr/>
        </p:nvSpPr>
        <p:spPr>
          <a:xfrm>
            <a:off x="393227" y="1837584"/>
            <a:ext cx="10068872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" altLang="x-none" sz="8800" dirty="0">
                <a:solidFill>
                  <a:schemeClr val="bg1"/>
                </a:solidFill>
                <a:latin typeface="+mj-lt"/>
              </a:rPr>
              <a:t>How to Diversify with Crypto</a:t>
            </a:r>
            <a:r>
              <a:rPr kumimoji="1" lang="en" altLang="en-US" sz="8800" dirty="0">
                <a:solidFill>
                  <a:schemeClr val="bg1"/>
                </a:solidFill>
                <a:latin typeface="+mj-lt"/>
              </a:rPr>
              <a:t> </a:t>
            </a:r>
            <a:endParaRPr kumimoji="1" lang="x-none" alt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128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rr_hm_2020-21.png" descr="corr_hm_2020-21.png">
            <a:extLst>
              <a:ext uri="{FF2B5EF4-FFF2-40B4-BE49-F238E27FC236}">
                <a16:creationId xmlns:a16="http://schemas.microsoft.com/office/drawing/2014/main" id="{A9D031FC-73CB-B0A6-E74C-CD82FAF3A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"/>
          <a:stretch/>
        </p:blipFill>
        <p:spPr>
          <a:xfrm>
            <a:off x="1297386" y="1986631"/>
            <a:ext cx="4392631" cy="3381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corr_hm_2022-ytd.png" descr="corr_hm_2022-ytd.png">
            <a:extLst>
              <a:ext uri="{FF2B5EF4-FFF2-40B4-BE49-F238E27FC236}">
                <a16:creationId xmlns:a16="http://schemas.microsoft.com/office/drawing/2014/main" id="{63459310-7B72-8E83-1ABE-A4D76269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16" y="2025702"/>
            <a:ext cx="4414092" cy="334271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815B39-E611-58F1-1764-B63E853FCB65}"/>
              </a:ext>
            </a:extLst>
          </p:cNvPr>
          <p:cNvSpPr txBox="1"/>
          <p:nvPr/>
        </p:nvSpPr>
        <p:spPr>
          <a:xfrm rot="16200000">
            <a:off x="-1114625" y="2378632"/>
            <a:ext cx="41161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en-US" sz="4000" dirty="0">
                <a:solidFill>
                  <a:schemeClr val="accent2"/>
                </a:solidFill>
                <a:latin typeface="+mj-lt"/>
              </a:rPr>
              <a:t>2020-2021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4658B-3162-DDA3-AB71-2A97F5E2919B}"/>
              </a:ext>
            </a:extLst>
          </p:cNvPr>
          <p:cNvSpPr txBox="1"/>
          <p:nvPr/>
        </p:nvSpPr>
        <p:spPr>
          <a:xfrm rot="16200000">
            <a:off x="4507306" y="2378631"/>
            <a:ext cx="41161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en-US" sz="4000" dirty="0">
                <a:solidFill>
                  <a:schemeClr val="accent2"/>
                </a:solidFill>
                <a:latin typeface="+mj-lt"/>
              </a:rPr>
              <a:t>2022, YTD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0AACC-0D15-848A-0043-F41D3F280AE5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Crypto to Crypto Correlations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04C5704C-4168-1AC3-6FD3-B414B9676E69}"/>
              </a:ext>
            </a:extLst>
          </p:cNvPr>
          <p:cNvSpPr txBox="1">
            <a:spLocks/>
          </p:cNvSpPr>
          <p:nvPr/>
        </p:nvSpPr>
        <p:spPr>
          <a:xfrm>
            <a:off x="450424" y="5715684"/>
            <a:ext cx="10994517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Darker tonality in 2020-2021 implies less correlation when compared to the lighter tones in 2022.</a:t>
            </a:r>
          </a:p>
        </p:txBody>
      </p:sp>
    </p:spTree>
    <p:extLst>
      <p:ext uri="{BB962C8B-B14F-4D97-AF65-F5344CB8AC3E}">
        <p14:creationId xmlns:p14="http://schemas.microsoft.com/office/powerpoint/2010/main" val="13131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0AACC-0D15-848A-0043-F41D3F280AE5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Crypto to Crypto Correlations</a:t>
            </a:r>
          </a:p>
        </p:txBody>
      </p:sp>
      <p:pic>
        <p:nvPicPr>
          <p:cNvPr id="7" name="Screen Shot 2022-05-09 at 9.58.53 AM.png" descr="Screen Shot 2022-05-09 at 9.58.53 AM.png">
            <a:extLst>
              <a:ext uri="{FF2B5EF4-FFF2-40B4-BE49-F238E27FC236}">
                <a16:creationId xmlns:a16="http://schemas.microsoft.com/office/drawing/2014/main" id="{2114E241-DF76-7112-55BD-F9F1949B7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</a:extLst>
          </a:blip>
          <a:srcRect r="4390"/>
          <a:stretch/>
        </p:blipFill>
        <p:spPr>
          <a:xfrm>
            <a:off x="1655527" y="1341027"/>
            <a:ext cx="9926873" cy="51861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106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0AACC-0D15-848A-0043-F41D3F280AE5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Covariance of Bitcoin with the S&amp;P 500 and NASDAQ 100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CCB5E491-F048-3A87-FF26-04F00E065C54}"/>
              </a:ext>
            </a:extLst>
          </p:cNvPr>
          <p:cNvSpPr txBox="1">
            <a:spLocks/>
          </p:cNvSpPr>
          <p:nvPr/>
        </p:nvSpPr>
        <p:spPr>
          <a:xfrm>
            <a:off x="338891" y="5729204"/>
            <a:ext cx="10994517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BTC as the index for cryptocurrency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here beta is the return generated that can be attributed to overall BTC returns.  It is the sensitivity to BTC’s movements.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Except for SOL, given these cryptos have similar betas ~1,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all move relatively in sync with BTC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58A2DA7-DD43-56D1-54EE-CD7AEBB8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534" y="1912811"/>
            <a:ext cx="5688514" cy="3032377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9B49AAE-1D45-C602-F6E8-0C8CC0C37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48" y="1947609"/>
            <a:ext cx="5826698" cy="3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0AACC-0D15-848A-0043-F41D3F280AE5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Beta of Bitcoin with the S&amp;P 500 and NASDAQ 100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CCB5E491-F048-3A87-FF26-04F00E065C54}"/>
              </a:ext>
            </a:extLst>
          </p:cNvPr>
          <p:cNvSpPr txBox="1">
            <a:spLocks/>
          </p:cNvSpPr>
          <p:nvPr/>
        </p:nvSpPr>
        <p:spPr>
          <a:xfrm>
            <a:off x="598741" y="5456194"/>
            <a:ext cx="10994517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BTC as the index for cryptocurrency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here beta is the return generated that can be attributed to overall BTC returns.  It is the sensitivity to BTC’s movements.</a:t>
            </a:r>
          </a:p>
        </p:txBody>
      </p:sp>
      <p:pic>
        <p:nvPicPr>
          <p:cNvPr id="14" name="beta_comp.png" descr="beta_comp.png">
            <a:extLst>
              <a:ext uri="{FF2B5EF4-FFF2-40B4-BE49-F238E27FC236}">
                <a16:creationId xmlns:a16="http://schemas.microsoft.com/office/drawing/2014/main" id="{23D0A83E-8628-9531-6F41-049DD2795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3000"/>
                    </a14:imgEffect>
                  </a14:imgLayer>
                </a14:imgProps>
              </a:ext>
            </a:extLst>
          </a:blip>
          <a:srcRect r="1820"/>
          <a:stretch/>
        </p:blipFill>
        <p:spPr>
          <a:xfrm>
            <a:off x="2612808" y="1579040"/>
            <a:ext cx="7012455" cy="3666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463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A0AACC-0D15-848A-0043-F41D3F280AE5}"/>
              </a:ext>
            </a:extLst>
          </p:cNvPr>
          <p:cNvSpPr txBox="1"/>
          <p:nvPr/>
        </p:nvSpPr>
        <p:spPr>
          <a:xfrm>
            <a:off x="338891" y="197454"/>
            <a:ext cx="1167893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Correlations , BTC with the S&amp;P 500 and  BTC with NASDAQ 100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CCB5E491-F048-3A87-FF26-04F00E065C54}"/>
              </a:ext>
            </a:extLst>
          </p:cNvPr>
          <p:cNvSpPr txBox="1">
            <a:spLocks/>
          </p:cNvSpPr>
          <p:nvPr/>
        </p:nvSpPr>
        <p:spPr>
          <a:xfrm>
            <a:off x="632805" y="6089429"/>
            <a:ext cx="11678938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Correlations between both BTC to the SPY 500 and BTC to the NASDAQ 100 are increasing with time. </a:t>
            </a:r>
          </a:p>
        </p:txBody>
      </p:sp>
      <p:pic>
        <p:nvPicPr>
          <p:cNvPr id="7" name="correlations.png" descr="correlations.png">
            <a:extLst>
              <a:ext uri="{FF2B5EF4-FFF2-40B4-BE49-F238E27FC236}">
                <a16:creationId xmlns:a16="http://schemas.microsoft.com/office/drawing/2014/main" id="{D7B67C93-063F-843D-DC97-AF1AEA603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1893" y="1468712"/>
            <a:ext cx="7388214" cy="4380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966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각 삼각형[R] 11">
            <a:extLst>
              <a:ext uri="{FF2B5EF4-FFF2-40B4-BE49-F238E27FC236}">
                <a16:creationId xmlns:a16="http://schemas.microsoft.com/office/drawing/2014/main" id="{97EBD07A-9420-4562-B150-75686D78E2F9}"/>
              </a:ext>
            </a:extLst>
          </p:cNvPr>
          <p:cNvSpPr/>
          <p:nvPr/>
        </p:nvSpPr>
        <p:spPr>
          <a:xfrm rot="10800000" flipH="1">
            <a:off x="-27440" y="-81488"/>
            <a:ext cx="5873070" cy="5711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6768E-7197-4580-9F59-8325153668C3}"/>
              </a:ext>
            </a:extLst>
          </p:cNvPr>
          <p:cNvSpPr txBox="1"/>
          <p:nvPr/>
        </p:nvSpPr>
        <p:spPr>
          <a:xfrm>
            <a:off x="592595" y="594994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C. VALUE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59C2BB-A107-BA09-0D0E-7D9873DAD6B8}"/>
              </a:ext>
            </a:extLst>
          </p:cNvPr>
          <p:cNvSpPr txBox="1"/>
          <p:nvPr/>
        </p:nvSpPr>
        <p:spPr>
          <a:xfrm>
            <a:off x="253312" y="509293"/>
            <a:ext cx="1167893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Fama-French Factors, </a:t>
            </a:r>
          </a:p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rgbClr val="F2F2F2"/>
                </a:solidFill>
                <a:latin typeface="+mj-lt"/>
              </a:rPr>
              <a:t>2018 thru 2019</a:t>
            </a:r>
          </a:p>
        </p:txBody>
      </p:sp>
      <p:sp>
        <p:nvSpPr>
          <p:cNvPr id="65" name="직사각형 9">
            <a:extLst>
              <a:ext uri="{FF2B5EF4-FFF2-40B4-BE49-F238E27FC236}">
                <a16:creationId xmlns:a16="http://schemas.microsoft.com/office/drawing/2014/main" id="{42A23F7F-409A-67DF-0459-096D3D12B9E7}"/>
              </a:ext>
            </a:extLst>
          </p:cNvPr>
          <p:cNvSpPr/>
          <p:nvPr/>
        </p:nvSpPr>
        <p:spPr>
          <a:xfrm>
            <a:off x="0" y="6147016"/>
            <a:ext cx="9944100" cy="619125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화살표: 오각형 2">
            <a:extLst>
              <a:ext uri="{FF2B5EF4-FFF2-40B4-BE49-F238E27FC236}">
                <a16:creationId xmlns:a16="http://schemas.microsoft.com/office/drawing/2014/main" id="{FC8141AD-A517-4E51-C341-A6814B61019B}"/>
              </a:ext>
            </a:extLst>
          </p:cNvPr>
          <p:cNvSpPr/>
          <p:nvPr/>
        </p:nvSpPr>
        <p:spPr>
          <a:xfrm>
            <a:off x="296069" y="5745765"/>
            <a:ext cx="2449512" cy="6191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MARKET RISK</a:t>
            </a:r>
            <a:endParaRPr lang="ko-KR" altLang="en-US" dirty="0">
              <a:latin typeface="+mj-lt"/>
            </a:endParaRPr>
          </a:p>
        </p:txBody>
      </p:sp>
      <p:sp>
        <p:nvSpPr>
          <p:cNvPr id="68" name="화살표: 갈매기형 수장 3">
            <a:extLst>
              <a:ext uri="{FF2B5EF4-FFF2-40B4-BE49-F238E27FC236}">
                <a16:creationId xmlns:a16="http://schemas.microsoft.com/office/drawing/2014/main" id="{6610A48B-EBDC-6287-8B0B-C4EAB8431839}"/>
              </a:ext>
            </a:extLst>
          </p:cNvPr>
          <p:cNvSpPr/>
          <p:nvPr/>
        </p:nvSpPr>
        <p:spPr>
          <a:xfrm>
            <a:off x="2857236" y="5745765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SIZE</a:t>
            </a:r>
            <a:endParaRPr lang="ko-KR" altLang="en-US" dirty="0">
              <a:latin typeface="+mj-lt"/>
            </a:endParaRPr>
          </a:p>
        </p:txBody>
      </p:sp>
      <p:sp>
        <p:nvSpPr>
          <p:cNvPr id="70" name="화살표: 갈매기형 수장 5">
            <a:extLst>
              <a:ext uri="{FF2B5EF4-FFF2-40B4-BE49-F238E27FC236}">
                <a16:creationId xmlns:a16="http://schemas.microsoft.com/office/drawing/2014/main" id="{6CAC1979-EF48-FF2D-DD4E-2FA1E75BF6E9}"/>
              </a:ext>
            </a:extLst>
          </p:cNvPr>
          <p:cNvSpPr/>
          <p:nvPr/>
        </p:nvSpPr>
        <p:spPr>
          <a:xfrm>
            <a:off x="5418403" y="5745765"/>
            <a:ext cx="2449512" cy="6191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VALUE</a:t>
            </a:r>
            <a:endParaRPr lang="ko-KR" altLang="en-US" dirty="0">
              <a:latin typeface="+mj-lt"/>
            </a:endParaRPr>
          </a:p>
        </p:txBody>
      </p:sp>
      <p:sp>
        <p:nvSpPr>
          <p:cNvPr id="71" name="화살표: 갈매기형 수장 6">
            <a:extLst>
              <a:ext uri="{FF2B5EF4-FFF2-40B4-BE49-F238E27FC236}">
                <a16:creationId xmlns:a16="http://schemas.microsoft.com/office/drawing/2014/main" id="{A98A5B62-7328-ACC9-750B-8D50FC138437}"/>
              </a:ext>
            </a:extLst>
          </p:cNvPr>
          <p:cNvSpPr/>
          <p:nvPr/>
        </p:nvSpPr>
        <p:spPr>
          <a:xfrm>
            <a:off x="7979570" y="5789939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MOMENTUM</a:t>
            </a:r>
            <a:endParaRPr lang="ko-KR" altLang="en-US" dirty="0"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34CBB-F850-F783-4213-20575EBF7915}"/>
              </a:ext>
            </a:extLst>
          </p:cNvPr>
          <p:cNvSpPr txBox="1"/>
          <p:nvPr/>
        </p:nvSpPr>
        <p:spPr>
          <a:xfrm>
            <a:off x="4702629" y="461498"/>
            <a:ext cx="7203401" cy="18081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kumimoji="1" lang="en" altLang="x-none" sz="25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With training and testing the data,</a:t>
            </a:r>
          </a:p>
          <a:p>
            <a:pPr algn="r" latinLnBrk="0" hangingPunct="0"/>
            <a:r>
              <a:rPr kumimoji="1" lang="en" altLang="x-none" sz="3200" i="1" dirty="0">
                <a:solidFill>
                  <a:schemeClr val="accent1"/>
                </a:solidFill>
                <a:latin typeface="+mj-lt"/>
              </a:rPr>
              <a:t>0%</a:t>
            </a:r>
            <a:r>
              <a:rPr lang="en-US" sz="3200" i="1" dirty="0">
                <a:solidFill>
                  <a:schemeClr val="accent1"/>
                </a:solidFill>
              </a:rPr>
              <a:t> </a:t>
            </a:r>
            <a:r>
              <a:rPr lang="en-US" sz="3200" i="1" dirty="0">
                <a:solidFill>
                  <a:schemeClr val="accent1"/>
                </a:solidFill>
                <a:latin typeface="+mj-lt"/>
              </a:rPr>
              <a:t>of BTC's excess return on the market is explained by these factors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.</a:t>
            </a:r>
            <a:endParaRPr kumimoji="1" lang="x-none" altLang="en-US" sz="32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F9B466A-91C1-F533-B5BD-CBBE8747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94" y="2623079"/>
            <a:ext cx="4684262" cy="2831376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34A206A-AB1E-3BD4-AD36-CD8E6412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356" y="2590769"/>
            <a:ext cx="4205426" cy="2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0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각 삼각형[R] 11">
            <a:extLst>
              <a:ext uri="{FF2B5EF4-FFF2-40B4-BE49-F238E27FC236}">
                <a16:creationId xmlns:a16="http://schemas.microsoft.com/office/drawing/2014/main" id="{97EBD07A-9420-4562-B150-75686D78E2F9}"/>
              </a:ext>
            </a:extLst>
          </p:cNvPr>
          <p:cNvSpPr/>
          <p:nvPr/>
        </p:nvSpPr>
        <p:spPr>
          <a:xfrm rot="10800000" flipH="1">
            <a:off x="-27440" y="-81488"/>
            <a:ext cx="5873070" cy="5711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6768E-7197-4580-9F59-8325153668C3}"/>
              </a:ext>
            </a:extLst>
          </p:cNvPr>
          <p:cNvSpPr txBox="1"/>
          <p:nvPr/>
        </p:nvSpPr>
        <p:spPr>
          <a:xfrm>
            <a:off x="592595" y="594994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C. VALUE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59C2BB-A107-BA09-0D0E-7D9873DAD6B8}"/>
              </a:ext>
            </a:extLst>
          </p:cNvPr>
          <p:cNvSpPr txBox="1"/>
          <p:nvPr/>
        </p:nvSpPr>
        <p:spPr>
          <a:xfrm>
            <a:off x="253312" y="509293"/>
            <a:ext cx="1167893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Fama-French Factors, </a:t>
            </a:r>
          </a:p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rgbClr val="F2F2F2"/>
                </a:solidFill>
                <a:latin typeface="+mj-lt"/>
              </a:rPr>
              <a:t>2020 thru  2021</a:t>
            </a:r>
          </a:p>
        </p:txBody>
      </p:sp>
      <p:sp>
        <p:nvSpPr>
          <p:cNvPr id="65" name="직사각형 9">
            <a:extLst>
              <a:ext uri="{FF2B5EF4-FFF2-40B4-BE49-F238E27FC236}">
                <a16:creationId xmlns:a16="http://schemas.microsoft.com/office/drawing/2014/main" id="{42A23F7F-409A-67DF-0459-096D3D12B9E7}"/>
              </a:ext>
            </a:extLst>
          </p:cNvPr>
          <p:cNvSpPr/>
          <p:nvPr/>
        </p:nvSpPr>
        <p:spPr>
          <a:xfrm>
            <a:off x="0" y="6147016"/>
            <a:ext cx="9944100" cy="619125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화살표: 오각형 2">
            <a:extLst>
              <a:ext uri="{FF2B5EF4-FFF2-40B4-BE49-F238E27FC236}">
                <a16:creationId xmlns:a16="http://schemas.microsoft.com/office/drawing/2014/main" id="{FC8141AD-A517-4E51-C341-A6814B61019B}"/>
              </a:ext>
            </a:extLst>
          </p:cNvPr>
          <p:cNvSpPr/>
          <p:nvPr/>
        </p:nvSpPr>
        <p:spPr>
          <a:xfrm>
            <a:off x="296069" y="5745765"/>
            <a:ext cx="2449512" cy="6191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MARKET RISK</a:t>
            </a:r>
            <a:endParaRPr lang="ko-KR" altLang="en-US" dirty="0">
              <a:latin typeface="+mj-lt"/>
            </a:endParaRPr>
          </a:p>
        </p:txBody>
      </p:sp>
      <p:sp>
        <p:nvSpPr>
          <p:cNvPr id="68" name="화살표: 갈매기형 수장 3">
            <a:extLst>
              <a:ext uri="{FF2B5EF4-FFF2-40B4-BE49-F238E27FC236}">
                <a16:creationId xmlns:a16="http://schemas.microsoft.com/office/drawing/2014/main" id="{6610A48B-EBDC-6287-8B0B-C4EAB8431839}"/>
              </a:ext>
            </a:extLst>
          </p:cNvPr>
          <p:cNvSpPr/>
          <p:nvPr/>
        </p:nvSpPr>
        <p:spPr>
          <a:xfrm>
            <a:off x="2857236" y="5745765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SIZE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화살표: 갈매기형 수장 5">
            <a:extLst>
              <a:ext uri="{FF2B5EF4-FFF2-40B4-BE49-F238E27FC236}">
                <a16:creationId xmlns:a16="http://schemas.microsoft.com/office/drawing/2014/main" id="{6CAC1979-EF48-FF2D-DD4E-2FA1E75BF6E9}"/>
              </a:ext>
            </a:extLst>
          </p:cNvPr>
          <p:cNvSpPr/>
          <p:nvPr/>
        </p:nvSpPr>
        <p:spPr>
          <a:xfrm>
            <a:off x="5418403" y="5745765"/>
            <a:ext cx="2449512" cy="6191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VALUE</a:t>
            </a:r>
            <a:endParaRPr lang="ko-KR" altLang="en-US" dirty="0">
              <a:latin typeface="+mj-lt"/>
            </a:endParaRPr>
          </a:p>
        </p:txBody>
      </p:sp>
      <p:sp>
        <p:nvSpPr>
          <p:cNvPr id="71" name="화살표: 갈매기형 수장 6">
            <a:extLst>
              <a:ext uri="{FF2B5EF4-FFF2-40B4-BE49-F238E27FC236}">
                <a16:creationId xmlns:a16="http://schemas.microsoft.com/office/drawing/2014/main" id="{A98A5B62-7328-ACC9-750B-8D50FC138437}"/>
              </a:ext>
            </a:extLst>
          </p:cNvPr>
          <p:cNvSpPr/>
          <p:nvPr/>
        </p:nvSpPr>
        <p:spPr>
          <a:xfrm>
            <a:off x="7979570" y="5789939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MOMENTUM</a:t>
            </a:r>
            <a:endParaRPr lang="ko-KR" altLang="en-US" dirty="0"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34CBB-F850-F783-4213-20575EBF7915}"/>
              </a:ext>
            </a:extLst>
          </p:cNvPr>
          <p:cNvSpPr txBox="1"/>
          <p:nvPr/>
        </p:nvSpPr>
        <p:spPr>
          <a:xfrm>
            <a:off x="4702629" y="461498"/>
            <a:ext cx="7203401" cy="18081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kumimoji="1" lang="en" altLang="x-none" sz="25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With training and testing the data,</a:t>
            </a:r>
          </a:p>
          <a:p>
            <a:pPr algn="r" latinLnBrk="0" hangingPunct="0"/>
            <a:r>
              <a:rPr kumimoji="1" lang="en" altLang="x-none" sz="3200" i="1" dirty="0">
                <a:solidFill>
                  <a:schemeClr val="accent1"/>
                </a:solidFill>
                <a:latin typeface="+mj-lt"/>
              </a:rPr>
              <a:t>12.22%</a:t>
            </a:r>
            <a:r>
              <a:rPr lang="en-US" sz="3200" i="1" dirty="0">
                <a:solidFill>
                  <a:schemeClr val="accent1"/>
                </a:solidFill>
              </a:rPr>
              <a:t> </a:t>
            </a:r>
            <a:r>
              <a:rPr lang="en-US" sz="3200" i="1" dirty="0">
                <a:solidFill>
                  <a:schemeClr val="accent1"/>
                </a:solidFill>
                <a:latin typeface="+mj-lt"/>
              </a:rPr>
              <a:t>of BTC's excess return on the market is explained by these factors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.</a:t>
            </a:r>
            <a:endParaRPr kumimoji="1" lang="x-none" altLang="en-US" sz="32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6D7A54F-C540-C9D6-6AC9-DC181FBD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00" y="2583033"/>
            <a:ext cx="4241762" cy="270208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AF60BD1-AAA6-A59E-68D0-F462F8D8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"/>
          <a:stretch/>
        </p:blipFill>
        <p:spPr>
          <a:xfrm>
            <a:off x="3162079" y="2636811"/>
            <a:ext cx="4512647" cy="27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18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DD2BA-C7DA-470A-BFCD-9EBA1386DE49}"/>
              </a:ext>
            </a:extLst>
          </p:cNvPr>
          <p:cNvSpPr txBox="1"/>
          <p:nvPr/>
        </p:nvSpPr>
        <p:spPr>
          <a:xfrm>
            <a:off x="338891" y="197454"/>
            <a:ext cx="1167893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Investigating BTC ‘s exposure to </a:t>
            </a:r>
            <a:r>
              <a:rPr kumimoji="1" lang="en" altLang="x-none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SIZE</a:t>
            </a:r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with Monte Carlo Simulations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03E5A-3B8B-51D6-22D4-221EFD651D51}"/>
              </a:ext>
            </a:extLst>
          </p:cNvPr>
          <p:cNvSpPr txBox="1"/>
          <p:nvPr/>
        </p:nvSpPr>
        <p:spPr>
          <a:xfrm rot="16200000">
            <a:off x="-1235041" y="3150457"/>
            <a:ext cx="4116135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en-US" sz="5200" dirty="0">
                <a:solidFill>
                  <a:schemeClr val="accent2"/>
                </a:solidFill>
                <a:latin typeface="+mj-lt"/>
              </a:rPr>
              <a:t>2020-2021</a:t>
            </a:r>
            <a:r>
              <a:rPr kumimoji="1" lang="en" altLang="en-US" sz="5500" dirty="0">
                <a:solidFill>
                  <a:schemeClr val="accent2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87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각 삼각형[R] 11">
            <a:extLst>
              <a:ext uri="{FF2B5EF4-FFF2-40B4-BE49-F238E27FC236}">
                <a16:creationId xmlns:a16="http://schemas.microsoft.com/office/drawing/2014/main" id="{97EBD07A-9420-4562-B150-75686D78E2F9}"/>
              </a:ext>
            </a:extLst>
          </p:cNvPr>
          <p:cNvSpPr/>
          <p:nvPr/>
        </p:nvSpPr>
        <p:spPr>
          <a:xfrm rot="10800000" flipH="1">
            <a:off x="-27440" y="-81488"/>
            <a:ext cx="5873070" cy="5711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6768E-7197-4580-9F59-8325153668C3}"/>
              </a:ext>
            </a:extLst>
          </p:cNvPr>
          <p:cNvSpPr txBox="1"/>
          <p:nvPr/>
        </p:nvSpPr>
        <p:spPr>
          <a:xfrm>
            <a:off x="592595" y="594994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C. VALUE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59C2BB-A107-BA09-0D0E-7D9873DAD6B8}"/>
              </a:ext>
            </a:extLst>
          </p:cNvPr>
          <p:cNvSpPr txBox="1"/>
          <p:nvPr/>
        </p:nvSpPr>
        <p:spPr>
          <a:xfrm>
            <a:off x="253312" y="509293"/>
            <a:ext cx="11678938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PART II:</a:t>
            </a:r>
          </a:p>
          <a:p>
            <a:r>
              <a:rPr kumimoji="1" lang="en" altLang="x-none" sz="2800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Fama-French Factors, </a:t>
            </a:r>
          </a:p>
          <a:p>
            <a:r>
              <a:rPr kumimoji="1" lang="en" altLang="x-none" sz="28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   </a:t>
            </a:r>
            <a:r>
              <a:rPr kumimoji="1" lang="en" altLang="x-none" sz="2800" dirty="0">
                <a:solidFill>
                  <a:srgbClr val="F2F2F2"/>
                </a:solidFill>
                <a:latin typeface="+mj-lt"/>
              </a:rPr>
              <a:t>2022  YTD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A358299-5C25-2DBB-10AC-A9396037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136" y="2670936"/>
            <a:ext cx="4212077" cy="2677677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32C1D06-D306-0298-7F31-5ABB8BE7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83" y="2619250"/>
            <a:ext cx="4489604" cy="2729363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65" name="직사각형 9">
            <a:extLst>
              <a:ext uri="{FF2B5EF4-FFF2-40B4-BE49-F238E27FC236}">
                <a16:creationId xmlns:a16="http://schemas.microsoft.com/office/drawing/2014/main" id="{42A23F7F-409A-67DF-0459-096D3D12B9E7}"/>
              </a:ext>
            </a:extLst>
          </p:cNvPr>
          <p:cNvSpPr/>
          <p:nvPr/>
        </p:nvSpPr>
        <p:spPr>
          <a:xfrm>
            <a:off x="0" y="6147016"/>
            <a:ext cx="9944100" cy="619125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화살표: 오각형 2">
            <a:extLst>
              <a:ext uri="{FF2B5EF4-FFF2-40B4-BE49-F238E27FC236}">
                <a16:creationId xmlns:a16="http://schemas.microsoft.com/office/drawing/2014/main" id="{FC8141AD-A517-4E51-C341-A6814B61019B}"/>
              </a:ext>
            </a:extLst>
          </p:cNvPr>
          <p:cNvSpPr/>
          <p:nvPr/>
        </p:nvSpPr>
        <p:spPr>
          <a:xfrm>
            <a:off x="296069" y="5745765"/>
            <a:ext cx="2449512" cy="61912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MARKET RISK</a:t>
            </a:r>
            <a:endParaRPr lang="ko-KR" altLang="en-US" dirty="0">
              <a:latin typeface="+mj-lt"/>
            </a:endParaRPr>
          </a:p>
        </p:txBody>
      </p:sp>
      <p:sp>
        <p:nvSpPr>
          <p:cNvPr id="68" name="화살표: 갈매기형 수장 3">
            <a:extLst>
              <a:ext uri="{FF2B5EF4-FFF2-40B4-BE49-F238E27FC236}">
                <a16:creationId xmlns:a16="http://schemas.microsoft.com/office/drawing/2014/main" id="{6610A48B-EBDC-6287-8B0B-C4EAB8431839}"/>
              </a:ext>
            </a:extLst>
          </p:cNvPr>
          <p:cNvSpPr/>
          <p:nvPr/>
        </p:nvSpPr>
        <p:spPr>
          <a:xfrm>
            <a:off x="2857236" y="5745765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SIZE</a:t>
            </a:r>
            <a:endParaRPr lang="ko-KR" altLang="en-US" dirty="0">
              <a:latin typeface="+mj-lt"/>
            </a:endParaRPr>
          </a:p>
        </p:txBody>
      </p:sp>
      <p:sp>
        <p:nvSpPr>
          <p:cNvPr id="70" name="화살표: 갈매기형 수장 5">
            <a:extLst>
              <a:ext uri="{FF2B5EF4-FFF2-40B4-BE49-F238E27FC236}">
                <a16:creationId xmlns:a16="http://schemas.microsoft.com/office/drawing/2014/main" id="{6CAC1979-EF48-FF2D-DD4E-2FA1E75BF6E9}"/>
              </a:ext>
            </a:extLst>
          </p:cNvPr>
          <p:cNvSpPr/>
          <p:nvPr/>
        </p:nvSpPr>
        <p:spPr>
          <a:xfrm>
            <a:off x="5418403" y="5745765"/>
            <a:ext cx="2449512" cy="61912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VALUE</a:t>
            </a:r>
            <a:endParaRPr lang="ko-KR" altLang="en-US" dirty="0">
              <a:latin typeface="+mj-lt"/>
            </a:endParaRPr>
          </a:p>
        </p:txBody>
      </p:sp>
      <p:sp>
        <p:nvSpPr>
          <p:cNvPr id="71" name="화살표: 갈매기형 수장 6">
            <a:extLst>
              <a:ext uri="{FF2B5EF4-FFF2-40B4-BE49-F238E27FC236}">
                <a16:creationId xmlns:a16="http://schemas.microsoft.com/office/drawing/2014/main" id="{A98A5B62-7328-ACC9-750B-8D50FC138437}"/>
              </a:ext>
            </a:extLst>
          </p:cNvPr>
          <p:cNvSpPr/>
          <p:nvPr/>
        </p:nvSpPr>
        <p:spPr>
          <a:xfrm>
            <a:off x="7979570" y="5789939"/>
            <a:ext cx="2449512" cy="61912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MOMENTUM</a:t>
            </a:r>
            <a:endParaRPr lang="ko-KR" altLang="en-US" dirty="0">
              <a:latin typeface="+mj-lt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234CBB-F850-F783-4213-20575EBF7915}"/>
              </a:ext>
            </a:extLst>
          </p:cNvPr>
          <p:cNvSpPr txBox="1"/>
          <p:nvPr/>
        </p:nvSpPr>
        <p:spPr>
          <a:xfrm>
            <a:off x="4702629" y="461498"/>
            <a:ext cx="7203401" cy="18081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kumimoji="1" lang="en" altLang="x-none" sz="25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With training and testing the data,</a:t>
            </a:r>
          </a:p>
          <a:p>
            <a:pPr algn="r" latinLnBrk="0" hangingPunct="0"/>
            <a:r>
              <a:rPr kumimoji="1" lang="en" altLang="x-none" sz="3200" i="1" dirty="0">
                <a:solidFill>
                  <a:schemeClr val="accent1"/>
                </a:solidFill>
                <a:latin typeface="+mj-lt"/>
              </a:rPr>
              <a:t>41.22%</a:t>
            </a:r>
            <a:r>
              <a:rPr lang="en-US" sz="3200" i="1" dirty="0">
                <a:solidFill>
                  <a:schemeClr val="accent1"/>
                </a:solidFill>
              </a:rPr>
              <a:t> </a:t>
            </a:r>
            <a:r>
              <a:rPr lang="en-US" sz="3200" i="1" dirty="0">
                <a:solidFill>
                  <a:schemeClr val="accent1"/>
                </a:solidFill>
                <a:latin typeface="+mj-lt"/>
              </a:rPr>
              <a:t>of BTC's excess return on the market is explained by these factors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.</a:t>
            </a:r>
            <a:endParaRPr kumimoji="1" lang="x-none" altLang="en-US" sz="320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1559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60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각 삼각형[R] 11">
            <a:extLst>
              <a:ext uri="{FF2B5EF4-FFF2-40B4-BE49-F238E27FC236}">
                <a16:creationId xmlns:a16="http://schemas.microsoft.com/office/drawing/2014/main" id="{220A4D96-ED6A-A641-8153-39A7797E86AE}"/>
              </a:ext>
            </a:extLst>
          </p:cNvPr>
          <p:cNvSpPr/>
          <p:nvPr/>
        </p:nvSpPr>
        <p:spPr>
          <a:xfrm flipH="1">
            <a:off x="7429500" y="0"/>
            <a:ext cx="4762500" cy="6858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5" name="그림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A3EE787-F39E-AE4D-A7A5-9CFAC6EA93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2226" r="22226"/>
          <a:stretch>
            <a:fillRect/>
          </a:stretch>
        </p:blipFill>
        <p:spPr>
          <a:xfrm>
            <a:off x="9181617" y="3429000"/>
            <a:ext cx="2565605" cy="285750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0B6376-9378-874B-8A79-4AEA5CCAECCF}"/>
              </a:ext>
            </a:extLst>
          </p:cNvPr>
          <p:cNvSpPr txBox="1"/>
          <p:nvPr/>
        </p:nvSpPr>
        <p:spPr>
          <a:xfrm>
            <a:off x="343385" y="1578158"/>
            <a:ext cx="883823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4000" dirty="0">
                <a:solidFill>
                  <a:schemeClr val="accent2"/>
                </a:solidFill>
                <a:latin typeface="+mj-lt"/>
              </a:rPr>
              <a:t>INTRODUCTION: </a:t>
            </a:r>
          </a:p>
          <a:p>
            <a:r>
              <a:rPr kumimoji="1" lang="en" altLang="x-none" sz="3000" i="1" dirty="0">
                <a:solidFill>
                  <a:schemeClr val="accent2"/>
                </a:solidFill>
                <a:latin typeface="+mj-lt"/>
              </a:rPr>
              <a:t>      Bitcoin’s correlation with the stock market</a:t>
            </a:r>
            <a:endParaRPr kumimoji="1" lang="x-none" altLang="en-US" sz="30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F694C-B9B2-994B-A3DB-CC357E804B15}"/>
              </a:ext>
            </a:extLst>
          </p:cNvPr>
          <p:cNvSpPr txBox="1"/>
          <p:nvPr/>
        </p:nvSpPr>
        <p:spPr>
          <a:xfrm>
            <a:off x="1095024" y="3099605"/>
            <a:ext cx="693357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latinLnBrk="0" hangingPunct="0"/>
            <a:r>
              <a:rPr lang="en-US" dirty="0"/>
              <a:t>From 2009 to the late 2010s, Bitcoin's lack of correlation with the broader economy proved a mixed blessing. It acted as a haven for investors interested in an asset class independent of the turmoil that afflicts stock markets. </a:t>
            </a:r>
          </a:p>
          <a:p>
            <a:pPr algn="just" latinLnBrk="0" hangingPunct="0"/>
            <a:endParaRPr lang="en-US" dirty="0"/>
          </a:p>
          <a:p>
            <a:pPr algn="just" latinLnBrk="0" hangingPunct="0"/>
            <a:r>
              <a:rPr lang="en-US" dirty="0"/>
              <a:t>However, increased and growing awareness from retail and institutional investors since 2017 has created </a:t>
            </a:r>
            <a:r>
              <a:rPr lang="en-US" b="1" dirty="0"/>
              <a:t>what appears to be a correlation between prices on the stock and cryptocurrency markets.</a:t>
            </a:r>
          </a:p>
        </p:txBody>
      </p:sp>
      <p:pic>
        <p:nvPicPr>
          <p:cNvPr id="2050" name="Picture 2" descr="Check Latest Cryptocurrency News, Headlines, Articles, Videos on Business  Insider India">
            <a:extLst>
              <a:ext uri="{FF2B5EF4-FFF2-40B4-BE49-F238E27FC236}">
                <a16:creationId xmlns:a16="http://schemas.microsoft.com/office/drawing/2014/main" id="{13C2D7D6-F9CF-9576-2632-8C2A8C175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r="16599"/>
          <a:stretch/>
        </p:blipFill>
        <p:spPr bwMode="auto">
          <a:xfrm>
            <a:off x="9181617" y="571500"/>
            <a:ext cx="256560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82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8A411F-1A2C-697C-9885-34A1F161B403}"/>
              </a:ext>
            </a:extLst>
          </p:cNvPr>
          <p:cNvSpPr/>
          <p:nvPr/>
        </p:nvSpPr>
        <p:spPr>
          <a:xfrm>
            <a:off x="800100" y="1123997"/>
            <a:ext cx="10515599" cy="4599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6615">
              <a:spcBef>
                <a:spcPts val="1100"/>
              </a:spcBef>
              <a:defRPr sz="249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In 2018, the National Bureau of Economic Research concluded that the risk-return dynamics of cryptocurrencies (Bitcoin, Ripple, and Ethereum) were distinct from those of stocks, currencies, and precious metals. Essentially, </a:t>
            </a:r>
            <a:r>
              <a:rPr 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they found that the change in the value of an asset like stocks didn’t mirror the changes of value of cryptocurrencies and vice versa.</a:t>
            </a:r>
          </a:p>
          <a:p>
            <a:pPr defTabSz="356615">
              <a:spcBef>
                <a:spcPts val="1100"/>
              </a:spcBef>
              <a:defRPr sz="249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“Cryptocurrencies,” the authors added, “have no exposure to most common stock market and macroeconomic factors.”  </a:t>
            </a:r>
            <a:r>
              <a:rPr lang="en-US" dirty="0"/>
              <a:t>During this time, with cryptocurrencies </a:t>
            </a:r>
            <a:r>
              <a:rPr lang="en-US" i="1" dirty="0"/>
              <a:t>not</a:t>
            </a:r>
            <a:r>
              <a:rPr lang="en-US" dirty="0"/>
              <a:t> being correlated to stocks and other assets, they served as a way to buffer stock market losses or for the stock market to buffer cryptocurrency losses.</a:t>
            </a:r>
            <a:endParaRPr lang="en-US" dirty="0">
              <a:solidFill>
                <a:srgbClr val="FF0000"/>
              </a:solidFill>
              <a:uFill>
                <a:solidFill>
                  <a:srgbClr val="FF0000"/>
                </a:solidFill>
              </a:uFill>
            </a:endParaRPr>
          </a:p>
          <a:p>
            <a:pPr defTabSz="356615">
              <a:spcBef>
                <a:spcPts val="1100"/>
              </a:spcBef>
              <a:defRPr sz="2496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However, </a:t>
            </a:r>
            <a:r>
              <a:rPr 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much has changed in the fast-moving world of cryptocurrencies, </a:t>
            </a:r>
            <a:r>
              <a:rPr lang="en-US" i="1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including their correlation with the stock market.</a:t>
            </a:r>
            <a:r>
              <a:rPr lang="en-US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23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넛[D] 12">
            <a:extLst>
              <a:ext uri="{FF2B5EF4-FFF2-40B4-BE49-F238E27FC236}">
                <a16:creationId xmlns:a16="http://schemas.microsoft.com/office/drawing/2014/main" id="{DDDA11DF-8D0D-B444-92FE-6DA440488B22}"/>
              </a:ext>
            </a:extLst>
          </p:cNvPr>
          <p:cNvSpPr/>
          <p:nvPr/>
        </p:nvSpPr>
        <p:spPr>
          <a:xfrm>
            <a:off x="3930650" y="3117675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4E20F1-9613-5848-8895-DB7B947E56AA}"/>
              </a:ext>
            </a:extLst>
          </p:cNvPr>
          <p:cNvSpPr/>
          <p:nvPr/>
        </p:nvSpPr>
        <p:spPr>
          <a:xfrm>
            <a:off x="9093200" y="0"/>
            <a:ext cx="3098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시계, 실외, 녹색, 시간이(가) 표시된 사진&#10;&#10;자동 생성된 설명">
            <a:extLst>
              <a:ext uri="{FF2B5EF4-FFF2-40B4-BE49-F238E27FC236}">
                <a16:creationId xmlns:a16="http://schemas.microsoft.com/office/drawing/2014/main" id="{CB0111E0-9297-F249-AB29-32D669743D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2531" r="51661"/>
          <a:stretch/>
        </p:blipFill>
        <p:spPr>
          <a:xfrm>
            <a:off x="5397500" y="0"/>
            <a:ext cx="36957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1F328-F078-5246-82AD-A6073A399823}"/>
              </a:ext>
            </a:extLst>
          </p:cNvPr>
          <p:cNvSpPr txBox="1"/>
          <p:nvPr/>
        </p:nvSpPr>
        <p:spPr>
          <a:xfrm>
            <a:off x="1957324" y="806625"/>
            <a:ext cx="283032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2"/>
                </a:solidFill>
                <a:latin typeface="+mj-lt"/>
              </a:rPr>
              <a:t>872</a:t>
            </a:r>
            <a:endParaRPr kumimoji="1" lang="x-none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317C9-4CC8-BC47-8B48-ACDC2E44D802}"/>
              </a:ext>
            </a:extLst>
          </p:cNvPr>
          <p:cNvSpPr txBox="1"/>
          <p:nvPr/>
        </p:nvSpPr>
        <p:spPr>
          <a:xfrm>
            <a:off x="841375" y="401877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0BEA-CF75-754D-99EB-D81AA4C94781}"/>
              </a:ext>
            </a:extLst>
          </p:cNvPr>
          <p:cNvSpPr txBox="1"/>
          <p:nvPr/>
        </p:nvSpPr>
        <p:spPr>
          <a:xfrm>
            <a:off x="841375" y="3537706"/>
            <a:ext cx="3822700" cy="3680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600" i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6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806F4-62D6-FB4F-B97D-8E3F41724162}"/>
              </a:ext>
            </a:extLst>
          </p:cNvPr>
          <p:cNvSpPr txBox="1"/>
          <p:nvPr/>
        </p:nvSpPr>
        <p:spPr>
          <a:xfrm>
            <a:off x="9525000" y="3873494"/>
            <a:ext cx="2235200" cy="20719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83C9-3C46-784E-8749-33821BC97881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3902-AD65-964B-A457-40B645B3C25B}"/>
              </a:ext>
            </a:extLst>
          </p:cNvPr>
          <p:cNvSpPr txBox="1"/>
          <p:nvPr/>
        </p:nvSpPr>
        <p:spPr>
          <a:xfrm>
            <a:off x="6477886" y="2176072"/>
            <a:ext cx="48441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4"/>
                </a:solidFill>
                <a:latin typeface="+mj-lt"/>
              </a:rPr>
              <a:t>- 1165</a:t>
            </a:r>
            <a:endParaRPr kumimoji="1" lang="x-none" alt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0063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넛[D] 12">
            <a:extLst>
              <a:ext uri="{FF2B5EF4-FFF2-40B4-BE49-F238E27FC236}">
                <a16:creationId xmlns:a16="http://schemas.microsoft.com/office/drawing/2014/main" id="{DDDA11DF-8D0D-B444-92FE-6DA440488B22}"/>
              </a:ext>
            </a:extLst>
          </p:cNvPr>
          <p:cNvSpPr/>
          <p:nvPr/>
        </p:nvSpPr>
        <p:spPr>
          <a:xfrm>
            <a:off x="3930650" y="3117675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4E20F1-9613-5848-8895-DB7B947E56AA}"/>
              </a:ext>
            </a:extLst>
          </p:cNvPr>
          <p:cNvSpPr/>
          <p:nvPr/>
        </p:nvSpPr>
        <p:spPr>
          <a:xfrm>
            <a:off x="9093200" y="0"/>
            <a:ext cx="3098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시계, 실외, 녹색, 시간이(가) 표시된 사진&#10;&#10;자동 생성된 설명">
            <a:extLst>
              <a:ext uri="{FF2B5EF4-FFF2-40B4-BE49-F238E27FC236}">
                <a16:creationId xmlns:a16="http://schemas.microsoft.com/office/drawing/2014/main" id="{CB0111E0-9297-F249-AB29-32D669743D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2531" r="51661"/>
          <a:stretch/>
        </p:blipFill>
        <p:spPr>
          <a:xfrm>
            <a:off x="5397500" y="0"/>
            <a:ext cx="36957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1F328-F078-5246-82AD-A6073A399823}"/>
              </a:ext>
            </a:extLst>
          </p:cNvPr>
          <p:cNvSpPr txBox="1"/>
          <p:nvPr/>
        </p:nvSpPr>
        <p:spPr>
          <a:xfrm>
            <a:off x="1957324" y="806625"/>
            <a:ext cx="283032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2"/>
                </a:solidFill>
                <a:latin typeface="+mj-lt"/>
              </a:rPr>
              <a:t>872</a:t>
            </a:r>
            <a:endParaRPr kumimoji="1" lang="x-none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317C9-4CC8-BC47-8B48-ACDC2E44D802}"/>
              </a:ext>
            </a:extLst>
          </p:cNvPr>
          <p:cNvSpPr txBox="1"/>
          <p:nvPr/>
        </p:nvSpPr>
        <p:spPr>
          <a:xfrm>
            <a:off x="841375" y="401877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0BEA-CF75-754D-99EB-D81AA4C94781}"/>
              </a:ext>
            </a:extLst>
          </p:cNvPr>
          <p:cNvSpPr txBox="1"/>
          <p:nvPr/>
        </p:nvSpPr>
        <p:spPr>
          <a:xfrm>
            <a:off x="841375" y="3537706"/>
            <a:ext cx="3822700" cy="3680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600" i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6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806F4-62D6-FB4F-B97D-8E3F41724162}"/>
              </a:ext>
            </a:extLst>
          </p:cNvPr>
          <p:cNvSpPr txBox="1"/>
          <p:nvPr/>
        </p:nvSpPr>
        <p:spPr>
          <a:xfrm>
            <a:off x="9525000" y="3873494"/>
            <a:ext cx="2235200" cy="20719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83C9-3C46-784E-8749-33821BC97881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3902-AD65-964B-A457-40B645B3C25B}"/>
              </a:ext>
            </a:extLst>
          </p:cNvPr>
          <p:cNvSpPr txBox="1"/>
          <p:nvPr/>
        </p:nvSpPr>
        <p:spPr>
          <a:xfrm>
            <a:off x="6477886" y="2176072"/>
            <a:ext cx="48441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4"/>
                </a:solidFill>
                <a:latin typeface="+mj-lt"/>
              </a:rPr>
              <a:t>- 1165</a:t>
            </a:r>
            <a:endParaRPr kumimoji="1" lang="x-none" alt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1397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넛[D] 12">
            <a:extLst>
              <a:ext uri="{FF2B5EF4-FFF2-40B4-BE49-F238E27FC236}">
                <a16:creationId xmlns:a16="http://schemas.microsoft.com/office/drawing/2014/main" id="{DDDA11DF-8D0D-B444-92FE-6DA440488B22}"/>
              </a:ext>
            </a:extLst>
          </p:cNvPr>
          <p:cNvSpPr/>
          <p:nvPr/>
        </p:nvSpPr>
        <p:spPr>
          <a:xfrm>
            <a:off x="3930650" y="3117675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4E20F1-9613-5848-8895-DB7B947E56AA}"/>
              </a:ext>
            </a:extLst>
          </p:cNvPr>
          <p:cNvSpPr/>
          <p:nvPr/>
        </p:nvSpPr>
        <p:spPr>
          <a:xfrm>
            <a:off x="9093200" y="0"/>
            <a:ext cx="3098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시계, 실외, 녹색, 시간이(가) 표시된 사진&#10;&#10;자동 생성된 설명">
            <a:extLst>
              <a:ext uri="{FF2B5EF4-FFF2-40B4-BE49-F238E27FC236}">
                <a16:creationId xmlns:a16="http://schemas.microsoft.com/office/drawing/2014/main" id="{CB0111E0-9297-F249-AB29-32D669743D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2531" r="51661"/>
          <a:stretch/>
        </p:blipFill>
        <p:spPr>
          <a:xfrm>
            <a:off x="5397500" y="0"/>
            <a:ext cx="36957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1F328-F078-5246-82AD-A6073A399823}"/>
              </a:ext>
            </a:extLst>
          </p:cNvPr>
          <p:cNvSpPr txBox="1"/>
          <p:nvPr/>
        </p:nvSpPr>
        <p:spPr>
          <a:xfrm>
            <a:off x="1957324" y="806625"/>
            <a:ext cx="283032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2"/>
                </a:solidFill>
                <a:latin typeface="+mj-lt"/>
              </a:rPr>
              <a:t>872</a:t>
            </a:r>
            <a:endParaRPr kumimoji="1" lang="x-none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317C9-4CC8-BC47-8B48-ACDC2E44D802}"/>
              </a:ext>
            </a:extLst>
          </p:cNvPr>
          <p:cNvSpPr txBox="1"/>
          <p:nvPr/>
        </p:nvSpPr>
        <p:spPr>
          <a:xfrm>
            <a:off x="841375" y="401877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0BEA-CF75-754D-99EB-D81AA4C94781}"/>
              </a:ext>
            </a:extLst>
          </p:cNvPr>
          <p:cNvSpPr txBox="1"/>
          <p:nvPr/>
        </p:nvSpPr>
        <p:spPr>
          <a:xfrm>
            <a:off x="841375" y="3537706"/>
            <a:ext cx="3822700" cy="3680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600" i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6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806F4-62D6-FB4F-B97D-8E3F41724162}"/>
              </a:ext>
            </a:extLst>
          </p:cNvPr>
          <p:cNvSpPr txBox="1"/>
          <p:nvPr/>
        </p:nvSpPr>
        <p:spPr>
          <a:xfrm>
            <a:off x="9525000" y="3873494"/>
            <a:ext cx="2235200" cy="20719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83C9-3C46-784E-8749-33821BC97881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3902-AD65-964B-A457-40B645B3C25B}"/>
              </a:ext>
            </a:extLst>
          </p:cNvPr>
          <p:cNvSpPr txBox="1"/>
          <p:nvPr/>
        </p:nvSpPr>
        <p:spPr>
          <a:xfrm>
            <a:off x="6477886" y="2176072"/>
            <a:ext cx="48441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4"/>
                </a:solidFill>
                <a:latin typeface="+mj-lt"/>
              </a:rPr>
              <a:t>- 1165</a:t>
            </a:r>
            <a:endParaRPr kumimoji="1" lang="x-none" alt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65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>
            <a:extLst>
              <a:ext uri="{FF2B5EF4-FFF2-40B4-BE49-F238E27FC236}">
                <a16:creationId xmlns:a16="http://schemas.microsoft.com/office/drawing/2014/main" id="{65A48E92-EC1B-C64A-956A-C2083037B0B5}"/>
              </a:ext>
            </a:extLst>
          </p:cNvPr>
          <p:cNvSpPr/>
          <p:nvPr/>
        </p:nvSpPr>
        <p:spPr>
          <a:xfrm rot="16200000">
            <a:off x="4297184" y="2579234"/>
            <a:ext cx="5248632" cy="2465142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9477A6-5F41-0B43-B2D6-02F109BBCB8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B26F3-99A0-4E4C-AB4D-A090A7E6AFD2}"/>
              </a:ext>
            </a:extLst>
          </p:cNvPr>
          <p:cNvSpPr/>
          <p:nvPr/>
        </p:nvSpPr>
        <p:spPr>
          <a:xfrm>
            <a:off x="825500" y="843756"/>
            <a:ext cx="4216400" cy="5170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건물, 실외, 옅은, 교통이(가) 표시된 사진&#10;&#10;자동 생성된 설명">
            <a:extLst>
              <a:ext uri="{FF2B5EF4-FFF2-40B4-BE49-F238E27FC236}">
                <a16:creationId xmlns:a16="http://schemas.microsoft.com/office/drawing/2014/main" id="{1C98353F-6595-454E-B492-D350773C56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6270" b="1048"/>
          <a:stretch/>
        </p:blipFill>
        <p:spPr>
          <a:xfrm>
            <a:off x="927100" y="949325"/>
            <a:ext cx="4013200" cy="49593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6D624-A12F-BF48-AEF0-EEAB74F6AEDB}"/>
              </a:ext>
            </a:extLst>
          </p:cNvPr>
          <p:cNvSpPr txBox="1"/>
          <p:nvPr/>
        </p:nvSpPr>
        <p:spPr>
          <a:xfrm>
            <a:off x="7213600" y="1826986"/>
            <a:ext cx="38227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CAFAE-2BB1-6744-BC27-1AFA183490C2}"/>
              </a:ext>
            </a:extLst>
          </p:cNvPr>
          <p:cNvSpPr txBox="1"/>
          <p:nvPr/>
        </p:nvSpPr>
        <p:spPr>
          <a:xfrm>
            <a:off x="7213600" y="3522443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6F22A-D8CE-A14C-8ABF-3E57BE1FA694}"/>
              </a:ext>
            </a:extLst>
          </p:cNvPr>
          <p:cNvSpPr txBox="1"/>
          <p:nvPr/>
        </p:nvSpPr>
        <p:spPr>
          <a:xfrm>
            <a:off x="7213600" y="1440687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3"/>
                </a:solidFill>
              </a:rPr>
              <a:t>Insert your subtitle here</a:t>
            </a:r>
            <a:endParaRPr kumimoji="1" lang="x-none" altLang="en-US" sz="1200" b="1" dirty="0">
              <a:solidFill>
                <a:schemeClr val="accent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EEAF9-3597-2544-95E3-A87F99FE1F0A}"/>
              </a:ext>
            </a:extLst>
          </p:cNvPr>
          <p:cNvSpPr txBox="1"/>
          <p:nvPr/>
        </p:nvSpPr>
        <p:spPr>
          <a:xfrm>
            <a:off x="1022350" y="613700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1"/>
                </a:solidFill>
              </a:rPr>
              <a:t>Insert your subtitle here</a:t>
            </a:r>
            <a:endParaRPr kumimoji="1" lang="x-none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951A1-6B89-284E-BE20-440DD4E5A141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9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도넛[D] 12">
            <a:extLst>
              <a:ext uri="{FF2B5EF4-FFF2-40B4-BE49-F238E27FC236}">
                <a16:creationId xmlns:a16="http://schemas.microsoft.com/office/drawing/2014/main" id="{DDDA11DF-8D0D-B444-92FE-6DA440488B22}"/>
              </a:ext>
            </a:extLst>
          </p:cNvPr>
          <p:cNvSpPr/>
          <p:nvPr/>
        </p:nvSpPr>
        <p:spPr>
          <a:xfrm>
            <a:off x="3930650" y="3117675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4E20F1-9613-5848-8895-DB7B947E56AA}"/>
              </a:ext>
            </a:extLst>
          </p:cNvPr>
          <p:cNvSpPr/>
          <p:nvPr/>
        </p:nvSpPr>
        <p:spPr>
          <a:xfrm>
            <a:off x="9093200" y="0"/>
            <a:ext cx="30988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시계, 실외, 녹색, 시간이(가) 표시된 사진&#10;&#10;자동 생성된 설명">
            <a:extLst>
              <a:ext uri="{FF2B5EF4-FFF2-40B4-BE49-F238E27FC236}">
                <a16:creationId xmlns:a16="http://schemas.microsoft.com/office/drawing/2014/main" id="{CB0111E0-9297-F249-AB29-32D669743D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2531" r="51661"/>
          <a:stretch/>
        </p:blipFill>
        <p:spPr>
          <a:xfrm>
            <a:off x="5397500" y="0"/>
            <a:ext cx="36957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1F328-F078-5246-82AD-A6073A399823}"/>
              </a:ext>
            </a:extLst>
          </p:cNvPr>
          <p:cNvSpPr txBox="1"/>
          <p:nvPr/>
        </p:nvSpPr>
        <p:spPr>
          <a:xfrm>
            <a:off x="1957324" y="806625"/>
            <a:ext cx="283032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2"/>
                </a:solidFill>
                <a:latin typeface="+mj-lt"/>
              </a:rPr>
              <a:t>872</a:t>
            </a:r>
            <a:endParaRPr kumimoji="1" lang="x-none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317C9-4CC8-BC47-8B48-ACDC2E44D802}"/>
              </a:ext>
            </a:extLst>
          </p:cNvPr>
          <p:cNvSpPr txBox="1"/>
          <p:nvPr/>
        </p:nvSpPr>
        <p:spPr>
          <a:xfrm>
            <a:off x="841375" y="401877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30BEA-CF75-754D-99EB-D81AA4C94781}"/>
              </a:ext>
            </a:extLst>
          </p:cNvPr>
          <p:cNvSpPr txBox="1"/>
          <p:nvPr/>
        </p:nvSpPr>
        <p:spPr>
          <a:xfrm>
            <a:off x="841375" y="3537706"/>
            <a:ext cx="3822700" cy="3680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600" i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600" i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806F4-62D6-FB4F-B97D-8E3F41724162}"/>
              </a:ext>
            </a:extLst>
          </p:cNvPr>
          <p:cNvSpPr txBox="1"/>
          <p:nvPr/>
        </p:nvSpPr>
        <p:spPr>
          <a:xfrm>
            <a:off x="9525000" y="3873494"/>
            <a:ext cx="2235200" cy="20719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C383C9-3C46-784E-8749-33821BC97881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23902-AD65-964B-A457-40B645B3C25B}"/>
              </a:ext>
            </a:extLst>
          </p:cNvPr>
          <p:cNvSpPr txBox="1"/>
          <p:nvPr/>
        </p:nvSpPr>
        <p:spPr>
          <a:xfrm>
            <a:off x="6477886" y="2176072"/>
            <a:ext cx="484416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9600" dirty="0">
                <a:solidFill>
                  <a:schemeClr val="accent4"/>
                </a:solidFill>
                <a:latin typeface="+mj-lt"/>
              </a:rPr>
              <a:t>- 1165</a:t>
            </a:r>
            <a:endParaRPr kumimoji="1" lang="x-none" alt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492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원격이(가) 표시된 사진&#10;&#10;자동 생성된 설명">
            <a:extLst>
              <a:ext uri="{FF2B5EF4-FFF2-40B4-BE49-F238E27FC236}">
                <a16:creationId xmlns:a16="http://schemas.microsoft.com/office/drawing/2014/main" id="{6531EFE3-9A21-DF4E-B335-BA6964CA736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8128" r="34154"/>
          <a:stretch/>
        </p:blipFill>
        <p:spPr>
          <a:xfrm>
            <a:off x="5485574" y="0"/>
            <a:ext cx="4915726" cy="6858000"/>
          </a:xfr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0F804DE2-3EA2-7A4A-8DE5-2767D026ED0A}"/>
              </a:ext>
            </a:extLst>
          </p:cNvPr>
          <p:cNvSpPr/>
          <p:nvPr/>
        </p:nvSpPr>
        <p:spPr>
          <a:xfrm>
            <a:off x="9251950" y="419100"/>
            <a:ext cx="2298700" cy="2298700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DF3B7-BA32-7E40-BF76-249BACF3C670}"/>
              </a:ext>
            </a:extLst>
          </p:cNvPr>
          <p:cNvSpPr txBox="1"/>
          <p:nvPr/>
        </p:nvSpPr>
        <p:spPr>
          <a:xfrm>
            <a:off x="2134190" y="1274647"/>
            <a:ext cx="484076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3600" dirty="0">
                <a:solidFill>
                  <a:schemeClr val="bg1"/>
                </a:solidFill>
                <a:latin typeface="+mj-lt"/>
              </a:rPr>
              <a:t>Lorem ipsum dolor sit </a:t>
            </a:r>
          </a:p>
          <a:p>
            <a:r>
              <a:rPr kumimoji="1" lang="en" altLang="x-none" sz="36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kumimoji="1" lang="en" altLang="x-none" sz="3600" dirty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en" altLang="x-none" sz="3600" dirty="0" err="1">
                <a:solidFill>
                  <a:schemeClr val="accent4"/>
                </a:solidFill>
                <a:latin typeface="+mj-lt"/>
              </a:rPr>
              <a:t>ut</a:t>
            </a:r>
            <a:r>
              <a:rPr kumimoji="1" lang="en" altLang="x-none" sz="3600" dirty="0">
                <a:solidFill>
                  <a:schemeClr val="accent4"/>
                </a:solidFill>
                <a:latin typeface="+mj-lt"/>
              </a:rPr>
              <a:t> </a:t>
            </a:r>
            <a:r>
              <a:rPr kumimoji="1" lang="en" altLang="x-none" sz="3600" dirty="0" err="1">
                <a:solidFill>
                  <a:schemeClr val="accent4"/>
                </a:solidFill>
                <a:latin typeface="+mj-lt"/>
              </a:rPr>
              <a:t>tollit</a:t>
            </a:r>
            <a:r>
              <a:rPr kumimoji="1" lang="en" altLang="x-none" sz="3600" dirty="0">
                <a:solidFill>
                  <a:schemeClr val="accent4"/>
                </a:solidFill>
                <a:latin typeface="+mj-lt"/>
              </a:rPr>
              <a:t> </a:t>
            </a:r>
            <a:r>
              <a:rPr kumimoji="1" lang="en" altLang="x-none" sz="3600" dirty="0" err="1">
                <a:solidFill>
                  <a:schemeClr val="accent4"/>
                </a:solidFill>
                <a:latin typeface="+mj-lt"/>
              </a:rPr>
              <a:t>gloriatur</a:t>
            </a:r>
            <a:r>
              <a:rPr kumimoji="1" lang="en" altLang="x-none" sz="3600" dirty="0">
                <a:solidFill>
                  <a:schemeClr val="accent4"/>
                </a:solidFill>
                <a:latin typeface="+mj-lt"/>
              </a:rPr>
              <a:t> </a:t>
            </a:r>
            <a:r>
              <a:rPr kumimoji="1" lang="en" altLang="x-none" sz="3600" dirty="0" err="1">
                <a:solidFill>
                  <a:schemeClr val="accent4"/>
                </a:solidFill>
                <a:latin typeface="+mj-lt"/>
              </a:rPr>
              <a:t>nisl</a:t>
            </a:r>
            <a:r>
              <a:rPr kumimoji="1" lang="en" altLang="x-none" sz="3600" dirty="0">
                <a:solidFill>
                  <a:schemeClr val="bg1"/>
                </a:solidFill>
                <a:latin typeface="+mj-lt"/>
              </a:rPr>
              <a:t> stet.</a:t>
            </a:r>
            <a:endParaRPr kumimoji="1" lang="x-none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9414D-9C17-3846-9959-FACAFD755F41}"/>
              </a:ext>
            </a:extLst>
          </p:cNvPr>
          <p:cNvSpPr txBox="1"/>
          <p:nvPr/>
        </p:nvSpPr>
        <p:spPr>
          <a:xfrm>
            <a:off x="812800" y="4523272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ullamcorper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nam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efficiendi</a:t>
            </a:r>
            <a:r>
              <a:rPr kumimoji="1" lang="en" altLang="x-none" sz="1200" dirty="0">
                <a:solidFill>
                  <a:schemeClr val="bg1"/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ut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viris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94639-E18E-874E-A817-6ACCA7C060BF}"/>
              </a:ext>
            </a:extLst>
          </p:cNvPr>
          <p:cNvSpPr txBox="1"/>
          <p:nvPr/>
        </p:nvSpPr>
        <p:spPr>
          <a:xfrm>
            <a:off x="812800" y="408641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4F1D0-6E9A-AF48-9D7B-6E0D00AB1F17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2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넛[D] 17">
            <a:extLst>
              <a:ext uri="{FF2B5EF4-FFF2-40B4-BE49-F238E27FC236}">
                <a16:creationId xmlns:a16="http://schemas.microsoft.com/office/drawing/2014/main" id="{6E548B5E-B6FE-204D-AC04-C3D967026047}"/>
              </a:ext>
            </a:extLst>
          </p:cNvPr>
          <p:cNvSpPr/>
          <p:nvPr/>
        </p:nvSpPr>
        <p:spPr>
          <a:xfrm>
            <a:off x="4876800" y="3009900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15" name="그림 개체 틀 14" descr="건물, 실외, 대형, 전면이(가) 표시된 사진&#10;&#10;자동 생성된 설명">
            <a:extLst>
              <a:ext uri="{FF2B5EF4-FFF2-40B4-BE49-F238E27FC236}">
                <a16:creationId xmlns:a16="http://schemas.microsoft.com/office/drawing/2014/main" id="{4846FC20-178F-AA4B-9B08-DE0C710F510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34204" r="34204"/>
          <a:stretch>
            <a:fillRect/>
          </a:stretch>
        </p:blipFill>
        <p:spPr/>
      </p:pic>
      <p:pic>
        <p:nvPicPr>
          <p:cNvPr id="17" name="그림 개체 틀 16" descr="실내, 많은, 그릇, 덮여있는이(가) 표시된 사진&#10;&#10;자동 생성된 설명">
            <a:extLst>
              <a:ext uri="{FF2B5EF4-FFF2-40B4-BE49-F238E27FC236}">
                <a16:creationId xmlns:a16="http://schemas.microsoft.com/office/drawing/2014/main" id="{42EA0962-2576-7A40-93DC-6D3EE14E5B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2103" r="32103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501BFF-B6F0-3840-977F-6EBC0D6FD64F}"/>
              </a:ext>
            </a:extLst>
          </p:cNvPr>
          <p:cNvSpPr txBox="1"/>
          <p:nvPr/>
        </p:nvSpPr>
        <p:spPr>
          <a:xfrm>
            <a:off x="7327900" y="3672184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EFBAB8-9427-A74C-9B1C-7947A3BE4E94}"/>
              </a:ext>
            </a:extLst>
          </p:cNvPr>
          <p:cNvSpPr txBox="1"/>
          <p:nvPr/>
        </p:nvSpPr>
        <p:spPr>
          <a:xfrm>
            <a:off x="7327900" y="3222626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20ABF-4226-8D4E-B315-2776EAA02BBC}"/>
              </a:ext>
            </a:extLst>
          </p:cNvPr>
          <p:cNvSpPr txBox="1"/>
          <p:nvPr/>
        </p:nvSpPr>
        <p:spPr>
          <a:xfrm>
            <a:off x="7327900" y="1809571"/>
            <a:ext cx="422063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What’s </a:t>
            </a:r>
            <a:r>
              <a:rPr kumimoji="1" lang="en" altLang="x-none" sz="3600" dirty="0">
                <a:solidFill>
                  <a:schemeClr val="accent2"/>
                </a:solidFill>
                <a:latin typeface="+mj-lt"/>
              </a:rPr>
              <a:t>the point of </a:t>
            </a:r>
          </a:p>
          <a:p>
            <a:r>
              <a:rPr kumimoji="1" lang="en" altLang="x-none" sz="3600" dirty="0">
                <a:solidFill>
                  <a:schemeClr val="accent2"/>
                </a:solidFill>
                <a:latin typeface="+mj-lt"/>
              </a:rPr>
              <a:t>the stock market</a:t>
            </a:r>
            <a:r>
              <a:rPr kumimoji="1" lang="en" altLang="x-none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?</a:t>
            </a:r>
            <a:endParaRPr kumimoji="1" lang="x-none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1AF47-83DC-0846-A133-F76D046F899A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105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1C083E76-C685-7940-84CE-C5FD9CE983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3" name="그림 개체 틀 2" descr="노트북, 실내, 앉아있는, 컴퓨터이(가) 표시된 사진&#10;&#10;자동 생성된 설명">
            <a:extLst>
              <a:ext uri="{FF2B5EF4-FFF2-40B4-BE49-F238E27FC236}">
                <a16:creationId xmlns:a16="http://schemas.microsoft.com/office/drawing/2014/main" id="{0B01FD51-610C-0E4E-89D8-8C8ED18664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8160" b="20200"/>
          <a:stretch/>
        </p:blipFill>
        <p:spPr>
          <a:xfrm>
            <a:off x="0" y="527050"/>
            <a:ext cx="12192000" cy="5803900"/>
          </a:xfr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BCA0AFE-1969-754F-A743-FB4508390112}"/>
              </a:ext>
            </a:extLst>
          </p:cNvPr>
          <p:cNvSpPr/>
          <p:nvPr/>
        </p:nvSpPr>
        <p:spPr>
          <a:xfrm>
            <a:off x="6519684" y="4904209"/>
            <a:ext cx="2691342" cy="6207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i="1" dirty="0">
                <a:solidFill>
                  <a:schemeClr val="accent3"/>
                </a:solidFill>
              </a:rPr>
              <a:t>All about Stock</a:t>
            </a:r>
            <a:endParaRPr kumimoji="1" lang="ko-Kore-KR" altLang="en-US" i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29047-71E5-F44E-90FE-C017F6B71516}"/>
              </a:ext>
            </a:extLst>
          </p:cNvPr>
          <p:cNvSpPr txBox="1"/>
          <p:nvPr/>
        </p:nvSpPr>
        <p:spPr>
          <a:xfrm>
            <a:off x="1606637" y="1438357"/>
            <a:ext cx="859104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en-US" sz="8000" dirty="0">
                <a:solidFill>
                  <a:schemeClr val="accent4"/>
                </a:solidFill>
                <a:latin typeface="+mj-lt"/>
              </a:rPr>
              <a:t>Stock</a:t>
            </a:r>
          </a:p>
          <a:p>
            <a:r>
              <a:rPr kumimoji="1" lang="en" altLang="en-US" sz="8000" dirty="0">
                <a:solidFill>
                  <a:schemeClr val="accent4"/>
                </a:solidFill>
                <a:latin typeface="+mj-lt"/>
              </a:rPr>
              <a:t>Market</a:t>
            </a:r>
            <a:endParaRPr kumimoji="1" lang="x-none" altLang="en-US" sz="8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2EBA7-9E7A-554F-B208-129E77A07487}"/>
              </a:ext>
            </a:extLst>
          </p:cNvPr>
          <p:cNvSpPr txBox="1"/>
          <p:nvPr/>
        </p:nvSpPr>
        <p:spPr>
          <a:xfrm>
            <a:off x="8132064" y="641955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1"/>
                </a:solidFill>
              </a:rPr>
              <a:t>Insert your subtitle here</a:t>
            </a:r>
            <a:endParaRPr kumimoji="1" lang="x-none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681C3-458D-B34F-99EC-18DF54F5E374}"/>
              </a:ext>
            </a:extLst>
          </p:cNvPr>
          <p:cNvSpPr txBox="1"/>
          <p:nvPr/>
        </p:nvSpPr>
        <p:spPr>
          <a:xfrm>
            <a:off x="237236" y="6419558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1"/>
                </a:solidFill>
              </a:rPr>
              <a:t>Insert subtitle here</a:t>
            </a:r>
            <a:endParaRPr kumimoji="1" lang="x-none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62CEF59-D0B5-9B49-A251-C7AEE776CBA8}"/>
              </a:ext>
            </a:extLst>
          </p:cNvPr>
          <p:cNvSpPr/>
          <p:nvPr/>
        </p:nvSpPr>
        <p:spPr>
          <a:xfrm>
            <a:off x="6060000" y="2650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D68A330-43FE-3A4F-B4BE-E1D5040C30B6}"/>
              </a:ext>
            </a:extLst>
          </p:cNvPr>
          <p:cNvSpPr/>
          <p:nvPr/>
        </p:nvSpPr>
        <p:spPr>
          <a:xfrm>
            <a:off x="6289842" y="2650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728410-F00C-2D4F-A4F6-9C7C536817FC}"/>
              </a:ext>
            </a:extLst>
          </p:cNvPr>
          <p:cNvSpPr/>
          <p:nvPr/>
        </p:nvSpPr>
        <p:spPr>
          <a:xfrm>
            <a:off x="5830158" y="2650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2F6EB6F-2043-614F-BCCC-B8177A7B538F}"/>
              </a:ext>
            </a:extLst>
          </p:cNvPr>
          <p:cNvSpPr/>
          <p:nvPr/>
        </p:nvSpPr>
        <p:spPr>
          <a:xfrm>
            <a:off x="6519684" y="26508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1BC28FA-A243-0743-A463-D914F2AAE7FD}"/>
              </a:ext>
            </a:extLst>
          </p:cNvPr>
          <p:cNvSpPr/>
          <p:nvPr/>
        </p:nvSpPr>
        <p:spPr>
          <a:xfrm>
            <a:off x="5600316" y="26793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B5872C-E4C2-B044-B9F1-60E41C1317AE}"/>
              </a:ext>
            </a:extLst>
          </p:cNvPr>
          <p:cNvSpPr txBox="1"/>
          <p:nvPr/>
        </p:nvSpPr>
        <p:spPr>
          <a:xfrm>
            <a:off x="6361842" y="3716049"/>
            <a:ext cx="3979973" cy="9639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9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넛[D] 2">
            <a:extLst>
              <a:ext uri="{FF2B5EF4-FFF2-40B4-BE49-F238E27FC236}">
                <a16:creationId xmlns:a16="http://schemas.microsoft.com/office/drawing/2014/main" id="{FA2C1463-6CF6-9C41-B09F-956AF6FE2D73}"/>
              </a:ext>
            </a:extLst>
          </p:cNvPr>
          <p:cNvSpPr/>
          <p:nvPr/>
        </p:nvSpPr>
        <p:spPr>
          <a:xfrm>
            <a:off x="3260019" y="796219"/>
            <a:ext cx="5265562" cy="5265562"/>
          </a:xfrm>
          <a:prstGeom prst="donu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4" name="그림 개체 틀 3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3EBF4DA5-8489-EC4C-8C17-E6ABEFBF3E0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2058" b="2058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EC674-5CD7-1F4E-A675-EB4F2273D519}"/>
              </a:ext>
            </a:extLst>
          </p:cNvPr>
          <p:cNvSpPr txBox="1"/>
          <p:nvPr/>
        </p:nvSpPr>
        <p:spPr>
          <a:xfrm>
            <a:off x="1131358" y="1745671"/>
            <a:ext cx="425732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4000" dirty="0">
                <a:solidFill>
                  <a:schemeClr val="accent4"/>
                </a:solidFill>
                <a:latin typeface="+mj-lt"/>
              </a:rPr>
              <a:t>Types</a:t>
            </a:r>
            <a:r>
              <a:rPr kumimoji="1" lang="en" altLang="x-none" sz="4000" dirty="0">
                <a:solidFill>
                  <a:schemeClr val="bg1"/>
                </a:solidFill>
                <a:latin typeface="+mj-lt"/>
              </a:rPr>
              <a:t> of Finance and</a:t>
            </a:r>
          </a:p>
          <a:p>
            <a:r>
              <a:rPr kumimoji="1" lang="en" altLang="en-US" sz="4000" dirty="0">
                <a:solidFill>
                  <a:schemeClr val="accent4"/>
                </a:solidFill>
                <a:latin typeface="+mj-lt"/>
              </a:rPr>
              <a:t>Financial</a:t>
            </a:r>
          </a:p>
          <a:p>
            <a:r>
              <a:rPr kumimoji="1" lang="en" altLang="en-US" sz="4000" dirty="0">
                <a:solidFill>
                  <a:schemeClr val="accent4"/>
                </a:solidFill>
                <a:latin typeface="+mj-lt"/>
              </a:rPr>
              <a:t>Instruments </a:t>
            </a:r>
            <a:endParaRPr kumimoji="1" lang="x-none" altLang="en-US" sz="40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F0B4C-8DDE-F040-BB6E-F1294FCA0007}"/>
              </a:ext>
            </a:extLst>
          </p:cNvPr>
          <p:cNvSpPr txBox="1"/>
          <p:nvPr/>
        </p:nvSpPr>
        <p:spPr>
          <a:xfrm>
            <a:off x="1131358" y="4551530"/>
            <a:ext cx="3822700" cy="9639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0DDB5-10C8-514E-A5E0-1B4848552CE3}"/>
              </a:ext>
            </a:extLst>
          </p:cNvPr>
          <p:cNvSpPr txBox="1"/>
          <p:nvPr/>
        </p:nvSpPr>
        <p:spPr>
          <a:xfrm>
            <a:off x="1131358" y="126443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bg1"/>
                </a:solidFill>
              </a:rPr>
              <a:t>Insert your subtitle here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219FE-58EB-524D-A9F3-82DA89F51678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0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[R] 23">
            <a:extLst>
              <a:ext uri="{FF2B5EF4-FFF2-40B4-BE49-F238E27FC236}">
                <a16:creationId xmlns:a16="http://schemas.microsoft.com/office/drawing/2014/main" id="{9BC6A654-FB3F-4E4B-8081-4E55EEF60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22" name="그림 개체 틀 21" descr="건물, 실외, 거리, 표지판이(가) 표시된 사진&#10;&#10;자동 생성된 설명">
            <a:extLst>
              <a:ext uri="{FF2B5EF4-FFF2-40B4-BE49-F238E27FC236}">
                <a16:creationId xmlns:a16="http://schemas.microsoft.com/office/drawing/2014/main" id="{994EB1C8-C4CF-7840-9F5E-ED8034AFBB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49" r="10227"/>
          <a:stretch/>
        </p:blipFill>
        <p:spPr>
          <a:xfrm>
            <a:off x="8891007" y="2248813"/>
            <a:ext cx="3104196" cy="310419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3E5336-1807-B746-A79D-B1DD68DFCB9D}"/>
              </a:ext>
            </a:extLst>
          </p:cNvPr>
          <p:cNvSpPr txBox="1"/>
          <p:nvPr/>
        </p:nvSpPr>
        <p:spPr>
          <a:xfrm>
            <a:off x="720869" y="1212882"/>
            <a:ext cx="3749532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4400" dirty="0">
                <a:solidFill>
                  <a:schemeClr val="bg1"/>
                </a:solidFill>
                <a:latin typeface="+mj-lt"/>
              </a:rPr>
              <a:t>ANALYSIS</a:t>
            </a:r>
          </a:p>
          <a:p>
            <a:r>
              <a:rPr kumimoji="1" lang="en" altLang="x-none" sz="4000" i="1" dirty="0">
                <a:solidFill>
                  <a:schemeClr val="accent4"/>
                </a:solidFill>
                <a:latin typeface="+mj-lt"/>
              </a:rPr>
              <a:t>      Hypothesis</a:t>
            </a:r>
            <a:endParaRPr kumimoji="1" lang="x-none" altLang="en-US" sz="4000" i="1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2" name="그림 개체 틀 11" descr="앉아있는, 바나나, 디스플레이, 고양이이(가) 표시된 사진&#10;&#10;자동 생성된 설명">
            <a:extLst>
              <a:ext uri="{FF2B5EF4-FFF2-40B4-BE49-F238E27FC236}">
                <a16:creationId xmlns:a16="http://schemas.microsoft.com/office/drawing/2014/main" id="{95C42225-E095-4442-9E24-0536FF5711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6719" r="16719"/>
          <a:stretch>
            <a:fillRect/>
          </a:stretch>
        </p:blipFill>
        <p:spPr>
          <a:xfrm>
            <a:off x="8306303" y="1240713"/>
            <a:ext cx="1726749" cy="172674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4750FA-87ED-3EEA-EAE4-D0AD6938FCA2}"/>
              </a:ext>
            </a:extLst>
          </p:cNvPr>
          <p:cNvSpPr/>
          <p:nvPr/>
        </p:nvSpPr>
        <p:spPr>
          <a:xfrm>
            <a:off x="1285424" y="2967462"/>
            <a:ext cx="702087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 hangingPunct="0"/>
            <a:r>
              <a:rPr lang="en-US" sz="2500" u="sng" dirty="0">
                <a:solidFill>
                  <a:srgbClr val="D4D4D4"/>
                </a:solidFill>
                <a:latin typeface="+mj-lt"/>
              </a:rPr>
              <a:t>PART I</a:t>
            </a:r>
            <a:endParaRPr lang="en-US" dirty="0">
              <a:solidFill>
                <a:srgbClr val="D4D4D4"/>
              </a:solidFill>
              <a:latin typeface="-apple-system"/>
            </a:endParaRPr>
          </a:p>
          <a:p>
            <a:pPr latinLnBrk="0" hangingPunct="0"/>
            <a:r>
              <a:rPr lang="en-US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Cryptocurrencies appear to be highly correlated with one another: </a:t>
            </a:r>
            <a:r>
              <a:rPr lang="en-US" b="1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idea of "cryptodiversification” does not exist, or does so minimally.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atinLnBrk="0" hangingPunct="0"/>
            <a:endParaRPr lang="en-US" dirty="0">
              <a:solidFill>
                <a:srgbClr val="D4D4D4"/>
              </a:solidFill>
              <a:latin typeface="-apple-system"/>
            </a:endParaRPr>
          </a:p>
          <a:p>
            <a:pPr latinLnBrk="0" hangingPunct="0"/>
            <a:r>
              <a:rPr lang="en-US" sz="2500" u="sng" dirty="0">
                <a:solidFill>
                  <a:srgbClr val="D4D4D4"/>
                </a:solidFill>
                <a:latin typeface="+mj-lt"/>
              </a:rPr>
              <a:t>PART II</a:t>
            </a:r>
            <a:endParaRPr lang="en-US" sz="2500" u="sng" dirty="0">
              <a:solidFill>
                <a:srgbClr val="D4D4D4"/>
              </a:solidFill>
              <a:latin typeface="-apple-system"/>
            </a:endParaRPr>
          </a:p>
          <a:p>
            <a:pPr latinLnBrk="0" hangingPunct="0"/>
            <a:r>
              <a:rPr lang="en-US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Cryptocurrency prices are increasingly becoming exposed to the behavior of the S&amp;P 500, specifically to risk factors including </a:t>
            </a:r>
            <a:r>
              <a:rPr lang="en-US" b="1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market cap size </a:t>
            </a:r>
            <a:r>
              <a:rPr lang="en-US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b="1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dirty="0">
                <a:solidFill>
                  <a:srgbClr val="D4D4D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pPr latinLnBrk="0" hangingPunct="0"/>
            <a:endParaRPr lang="en-US" dirty="0">
              <a:solidFill>
                <a:srgbClr val="D4D4D4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6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40F503-1544-FE43-A033-AED55F1F95D6}"/>
              </a:ext>
            </a:extLst>
          </p:cNvPr>
          <p:cNvSpPr/>
          <p:nvPr/>
        </p:nvSpPr>
        <p:spPr>
          <a:xfrm>
            <a:off x="8261350" y="0"/>
            <a:ext cx="1087056" cy="6858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4" name="그림 개체 틀 3" descr="건물, 실외, 거리, 도시이(가) 표시된 사진&#10;&#10;자동 생성된 설명">
            <a:extLst>
              <a:ext uri="{FF2B5EF4-FFF2-40B4-BE49-F238E27FC236}">
                <a16:creationId xmlns:a16="http://schemas.microsoft.com/office/drawing/2014/main" id="{3D27371C-4ED1-0D43-A06E-921E098F16F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16754" r="10076"/>
          <a:stretch/>
        </p:blipFill>
        <p:spPr>
          <a:xfrm>
            <a:off x="8851900" y="0"/>
            <a:ext cx="3340100" cy="6858000"/>
          </a:xfr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63417E-6A25-4B40-B412-F29F3B2CD752}"/>
              </a:ext>
            </a:extLst>
          </p:cNvPr>
          <p:cNvSpPr/>
          <p:nvPr/>
        </p:nvSpPr>
        <p:spPr>
          <a:xfrm>
            <a:off x="4909756" y="3695700"/>
            <a:ext cx="4272343" cy="2427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0ADD7-82D6-F943-BC4E-27CE161C2CE2}"/>
              </a:ext>
            </a:extLst>
          </p:cNvPr>
          <p:cNvSpPr txBox="1"/>
          <p:nvPr/>
        </p:nvSpPr>
        <p:spPr>
          <a:xfrm>
            <a:off x="1087056" y="3157844"/>
            <a:ext cx="2951544" cy="1850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077B2-2ABF-8A46-84C8-75D17A993BD7}"/>
              </a:ext>
            </a:extLst>
          </p:cNvPr>
          <p:cNvSpPr txBox="1"/>
          <p:nvPr/>
        </p:nvSpPr>
        <p:spPr>
          <a:xfrm>
            <a:off x="1087056" y="2708286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2"/>
                </a:solidFill>
              </a:rPr>
              <a:t>What do you mean by finance?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18318-FFF9-614D-A490-CB3C9BBE8595}"/>
              </a:ext>
            </a:extLst>
          </p:cNvPr>
          <p:cNvSpPr txBox="1"/>
          <p:nvPr/>
        </p:nvSpPr>
        <p:spPr>
          <a:xfrm>
            <a:off x="5514210" y="4500800"/>
            <a:ext cx="3243645" cy="1185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E522A-A99E-1D4F-84D6-23CB554F5FE3}"/>
              </a:ext>
            </a:extLst>
          </p:cNvPr>
          <p:cNvSpPr txBox="1"/>
          <p:nvPr/>
        </p:nvSpPr>
        <p:spPr>
          <a:xfrm>
            <a:off x="5514210" y="4089529"/>
            <a:ext cx="3243645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F14BC-5A42-0741-906A-DB25B3BC21D7}"/>
              </a:ext>
            </a:extLst>
          </p:cNvPr>
          <p:cNvSpPr txBox="1"/>
          <p:nvPr/>
        </p:nvSpPr>
        <p:spPr>
          <a:xfrm>
            <a:off x="3625851" y="988189"/>
            <a:ext cx="395862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32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3200" dirty="0">
                <a:solidFill>
                  <a:schemeClr val="accent2"/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01178-1A26-E24B-B8B2-14D6858AAF2B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22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>
            <a:extLst>
              <a:ext uri="{FF2B5EF4-FFF2-40B4-BE49-F238E27FC236}">
                <a16:creationId xmlns:a16="http://schemas.microsoft.com/office/drawing/2014/main" id="{02CFDA7B-10B0-CF41-AA28-8D847C1E264F}"/>
              </a:ext>
            </a:extLst>
          </p:cNvPr>
          <p:cNvSpPr/>
          <p:nvPr/>
        </p:nvSpPr>
        <p:spPr>
          <a:xfrm>
            <a:off x="6513289" y="2985540"/>
            <a:ext cx="5248632" cy="2465142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92F4E-61AC-EF40-80AE-B22A8CAD864A}"/>
              </a:ext>
            </a:extLst>
          </p:cNvPr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사람, 앉아있는, 실내, 테이블이(가) 표시된 사진&#10;&#10;자동 생성된 설명">
            <a:extLst>
              <a:ext uri="{FF2B5EF4-FFF2-40B4-BE49-F238E27FC236}">
                <a16:creationId xmlns:a16="http://schemas.microsoft.com/office/drawing/2014/main" id="{408B5EA5-5583-A54E-9C4E-ACD0A992090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9970" r="9970"/>
          <a:stretch>
            <a:fillRect/>
          </a:stretch>
        </p:blipFill>
        <p:spPr/>
      </p:pic>
      <p:pic>
        <p:nvPicPr>
          <p:cNvPr id="8" name="그림 개체 틀 7" descr="건물, 테이블, 앉아있는, 주차이(가) 표시된 사진&#10;&#10;자동 생성된 설명">
            <a:extLst>
              <a:ext uri="{FF2B5EF4-FFF2-40B4-BE49-F238E27FC236}">
                <a16:creationId xmlns:a16="http://schemas.microsoft.com/office/drawing/2014/main" id="{B75A2761-2EDE-B342-B82C-9BF5A0BA122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9515" r="9515"/>
          <a:stretch>
            <a:fillRect/>
          </a:stretch>
        </p:blipFill>
        <p:spPr/>
      </p:pic>
      <p:pic>
        <p:nvPicPr>
          <p:cNvPr id="10" name="그림 개체 틀 9" descr="건물, 실외, 앉아있는, 대형이(가) 표시된 사진&#10;&#10;자동 생성된 설명">
            <a:extLst>
              <a:ext uri="{FF2B5EF4-FFF2-40B4-BE49-F238E27FC236}">
                <a16:creationId xmlns:a16="http://schemas.microsoft.com/office/drawing/2014/main" id="{215D35AA-3160-3D49-8EC0-59296052220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9799" r="9799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8674F-FB09-8B46-BA86-7E364F5D6FD9}"/>
              </a:ext>
            </a:extLst>
          </p:cNvPr>
          <p:cNvSpPr txBox="1"/>
          <p:nvPr/>
        </p:nvSpPr>
        <p:spPr>
          <a:xfrm>
            <a:off x="5588854" y="4655843"/>
            <a:ext cx="5105400" cy="1185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62FE5-16B2-3F49-A380-999E922CC813}"/>
              </a:ext>
            </a:extLst>
          </p:cNvPr>
          <p:cNvSpPr txBox="1"/>
          <p:nvPr/>
        </p:nvSpPr>
        <p:spPr>
          <a:xfrm>
            <a:off x="5588854" y="4206285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1497746" y="4206285"/>
            <a:ext cx="349194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 are </a:t>
            </a:r>
            <a:r>
              <a:rPr kumimoji="1" lang="en" altLang="x-none" sz="3200" dirty="0">
                <a:solidFill>
                  <a:schemeClr val="accent2"/>
                </a:solidFill>
                <a:latin typeface="+mj-lt"/>
              </a:rPr>
              <a:t>the best</a:t>
            </a:r>
          </a:p>
          <a:p>
            <a:r>
              <a:rPr kumimoji="1" lang="en" altLang="en-US" sz="3200" dirty="0">
                <a:solidFill>
                  <a:schemeClr val="accent2"/>
                </a:solidFill>
                <a:latin typeface="+mj-lt"/>
              </a:rPr>
              <a:t>Stocks </a:t>
            </a:r>
            <a:r>
              <a:rPr kumimoji="1" lang="e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buy?</a:t>
            </a:r>
            <a:endParaRPr kumimoji="1" lang="x-none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47997-4EB3-9A4C-96BA-922AAB679D3A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91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[R] 9">
            <a:extLst>
              <a:ext uri="{FF2B5EF4-FFF2-40B4-BE49-F238E27FC236}">
                <a16:creationId xmlns:a16="http://schemas.microsoft.com/office/drawing/2014/main" id="{ED5905E2-AFAD-B940-A7A6-FE172DA0D75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chemeClr val="accent5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5E8735-9C05-0145-945E-05A656A0CFA5}"/>
              </a:ext>
            </a:extLst>
          </p:cNvPr>
          <p:cNvSpPr/>
          <p:nvPr/>
        </p:nvSpPr>
        <p:spPr>
          <a:xfrm>
            <a:off x="4165600" y="3343865"/>
            <a:ext cx="1930400" cy="1892300"/>
          </a:xfrm>
          <a:prstGeom prst="rect">
            <a:avLst/>
          </a:prstGeom>
          <a:solidFill>
            <a:schemeClr val="accent5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4" name="그림 개체 틀 3" descr="사람, 남자, 쥐고있는, 서있는이(가) 표시된 사진&#10;&#10;자동 생성된 설명">
            <a:extLst>
              <a:ext uri="{FF2B5EF4-FFF2-40B4-BE49-F238E27FC236}">
                <a16:creationId xmlns:a16="http://schemas.microsoft.com/office/drawing/2014/main" id="{E1D960FF-BB7A-D740-BFE6-CC9C97F91E9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14111" r="35803"/>
          <a:stretch/>
        </p:blipFill>
        <p:spPr>
          <a:xfrm>
            <a:off x="1540558" y="1529288"/>
            <a:ext cx="3929284" cy="32459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6EF71-BF4E-AB44-8B75-61A5CE3F7AA5}"/>
              </a:ext>
            </a:extLst>
          </p:cNvPr>
          <p:cNvSpPr txBox="1"/>
          <p:nvPr/>
        </p:nvSpPr>
        <p:spPr>
          <a:xfrm>
            <a:off x="7039344" y="382904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ullamcorper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nam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efficiendi</a:t>
            </a:r>
            <a:r>
              <a:rPr kumimoji="1" lang="en" altLang="x-none" sz="1200" dirty="0">
                <a:solidFill>
                  <a:schemeClr val="bg1"/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ut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viris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8F1A3-146C-3744-B4AA-B916DEB08A1C}"/>
              </a:ext>
            </a:extLst>
          </p:cNvPr>
          <p:cNvSpPr txBox="1"/>
          <p:nvPr/>
        </p:nvSpPr>
        <p:spPr>
          <a:xfrm>
            <a:off x="7039344" y="3392191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C6277-85E7-364F-904A-5FC1D8F82337}"/>
              </a:ext>
            </a:extLst>
          </p:cNvPr>
          <p:cNvSpPr txBox="1"/>
          <p:nvPr/>
        </p:nvSpPr>
        <p:spPr>
          <a:xfrm>
            <a:off x="4527957" y="1582401"/>
            <a:ext cx="457159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8800" dirty="0">
                <a:solidFill>
                  <a:schemeClr val="accent4"/>
                </a:solidFill>
                <a:latin typeface="+mj-lt"/>
              </a:rPr>
              <a:t>Finance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599AF-37F5-B74E-AEDB-D4F4949A7E76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8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4C9800-57B1-1B47-88A5-2C53DD4EE451}"/>
              </a:ext>
            </a:extLst>
          </p:cNvPr>
          <p:cNvSpPr/>
          <p:nvPr/>
        </p:nvSpPr>
        <p:spPr>
          <a:xfrm>
            <a:off x="0" y="2882900"/>
            <a:ext cx="12192000" cy="240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245157-5DE2-D544-8420-C23F06699BCA}"/>
              </a:ext>
            </a:extLst>
          </p:cNvPr>
          <p:cNvSpPr/>
          <p:nvPr/>
        </p:nvSpPr>
        <p:spPr>
          <a:xfrm>
            <a:off x="7023100" y="0"/>
            <a:ext cx="2474571" cy="6858000"/>
          </a:xfrm>
          <a:prstGeom prst="rect">
            <a:avLst/>
          </a:prstGeom>
          <a:solidFill>
            <a:schemeClr val="accent1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건물, 실외, 담장, 도시이(가) 표시된 사진&#10;&#10;자동 생성된 설명">
            <a:extLst>
              <a:ext uri="{FF2B5EF4-FFF2-40B4-BE49-F238E27FC236}">
                <a16:creationId xmlns:a16="http://schemas.microsoft.com/office/drawing/2014/main" id="{C86C533D-EEC0-FE42-BA3A-EF0F1AF6C0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785" b="31633"/>
          <a:stretch/>
        </p:blipFill>
        <p:spPr>
          <a:xfrm>
            <a:off x="2694329" y="2882900"/>
            <a:ext cx="6803342" cy="30606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FA1B4-5E7B-F548-95FB-E6F00F8461D8}"/>
              </a:ext>
            </a:extLst>
          </p:cNvPr>
          <p:cNvSpPr txBox="1"/>
          <p:nvPr/>
        </p:nvSpPr>
        <p:spPr>
          <a:xfrm>
            <a:off x="6096000" y="1081123"/>
            <a:ext cx="5105400" cy="1185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6A093-57EA-694F-B55C-149C81566DDE}"/>
              </a:ext>
            </a:extLst>
          </p:cNvPr>
          <p:cNvSpPr txBox="1"/>
          <p:nvPr/>
        </p:nvSpPr>
        <p:spPr>
          <a:xfrm>
            <a:off x="6096000" y="695065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3D4F5-F6D4-D94E-A0BF-C83A420F8BC5}"/>
              </a:ext>
            </a:extLst>
          </p:cNvPr>
          <p:cNvSpPr txBox="1"/>
          <p:nvPr/>
        </p:nvSpPr>
        <p:spPr>
          <a:xfrm>
            <a:off x="990600" y="1633883"/>
            <a:ext cx="4508500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21B-4E31-DC47-BA0E-13AC7480A344}"/>
              </a:ext>
            </a:extLst>
          </p:cNvPr>
          <p:cNvSpPr txBox="1"/>
          <p:nvPr/>
        </p:nvSpPr>
        <p:spPr>
          <a:xfrm>
            <a:off x="990600" y="648462"/>
            <a:ext cx="450849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4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240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r>
              <a:rPr kumimoji="1" lang="en" altLang="x-non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614D3-179F-FA44-9382-18711E23EE0C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06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BDAA56-6741-A148-9CD2-CEB8CE347452}"/>
              </a:ext>
            </a:extLst>
          </p:cNvPr>
          <p:cNvSpPr/>
          <p:nvPr/>
        </p:nvSpPr>
        <p:spPr>
          <a:xfrm>
            <a:off x="5283201" y="0"/>
            <a:ext cx="1625599" cy="685800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81C546A0-CFF5-FE47-A720-732760DC688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l="6522" r="42288"/>
          <a:stretch/>
        </p:blipFill>
        <p:spPr>
          <a:xfrm>
            <a:off x="6908800" y="0"/>
            <a:ext cx="5283200" cy="6858000"/>
          </a:xfrm>
        </p:spPr>
      </p:pic>
      <p:pic>
        <p:nvPicPr>
          <p:cNvPr id="6" name="그림 개체 틀 5" descr="컴퓨터, 앉아있는, 테이블, 책상이(가) 표시된 사진&#10;&#10;자동 생성된 설명">
            <a:extLst>
              <a:ext uri="{FF2B5EF4-FFF2-40B4-BE49-F238E27FC236}">
                <a16:creationId xmlns:a16="http://schemas.microsoft.com/office/drawing/2014/main" id="{F0308B3F-AEC8-2C4E-AC45-93D26623520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1246" b="1246"/>
          <a:stretch>
            <a:fillRect/>
          </a:stretch>
        </p:blipFill>
        <p:spPr/>
      </p:pic>
      <p:pic>
        <p:nvPicPr>
          <p:cNvPr id="8" name="그림 개체 틀 7" descr="실내, 테이블, 앉아있는, 노트북이(가) 표시된 사진&#10;&#10;자동 생성된 설명">
            <a:extLst>
              <a:ext uri="{FF2B5EF4-FFF2-40B4-BE49-F238E27FC236}">
                <a16:creationId xmlns:a16="http://schemas.microsoft.com/office/drawing/2014/main" id="{866B7540-A372-BF4F-904E-3CDB6B0E5FD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839" r="6839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62122C-2E9C-2F40-836A-3B2F55046789}"/>
              </a:ext>
            </a:extLst>
          </p:cNvPr>
          <p:cNvSpPr txBox="1"/>
          <p:nvPr/>
        </p:nvSpPr>
        <p:spPr>
          <a:xfrm>
            <a:off x="1626781" y="544493"/>
            <a:ext cx="494546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x-none" sz="2800" dirty="0">
                <a:solidFill>
                  <a:schemeClr val="bg1"/>
                </a:solidFill>
                <a:latin typeface="+mj-lt"/>
              </a:rPr>
              <a:t>Lorem ipsum dolor</a:t>
            </a:r>
          </a:p>
          <a:p>
            <a:pPr algn="r"/>
            <a:r>
              <a:rPr kumimoji="1" lang="en" altLang="x-none" sz="2800" dirty="0">
                <a:solidFill>
                  <a:schemeClr val="bg1"/>
                </a:solidFill>
                <a:latin typeface="+mj-lt"/>
              </a:rPr>
              <a:t>sit </a:t>
            </a:r>
            <a:r>
              <a:rPr kumimoji="1" lang="en" altLang="x-none" sz="2800" dirty="0" err="1">
                <a:solidFill>
                  <a:schemeClr val="bg1"/>
                </a:solidFill>
                <a:latin typeface="+mj-lt"/>
              </a:rPr>
              <a:t>ut</a:t>
            </a:r>
            <a:r>
              <a:rPr kumimoji="1" lang="en" altLang="x-none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bg1"/>
                </a:solidFill>
                <a:latin typeface="+mj-lt"/>
              </a:rPr>
              <a:t>tollit</a:t>
            </a:r>
            <a:r>
              <a:rPr kumimoji="1" lang="en" altLang="x-none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bg1"/>
                </a:solidFill>
                <a:latin typeface="+mj-lt"/>
              </a:rPr>
              <a:t>gloriatur</a:t>
            </a:r>
            <a:endParaRPr kumimoji="1" lang="x-none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1A39D-F3C7-B645-AE93-DD632445E2B9}"/>
              </a:ext>
            </a:extLst>
          </p:cNvPr>
          <p:cNvSpPr txBox="1"/>
          <p:nvPr/>
        </p:nvSpPr>
        <p:spPr>
          <a:xfrm>
            <a:off x="3346450" y="1621710"/>
            <a:ext cx="3225800" cy="5207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consulate.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400DD-F3C5-694E-8B6F-F8FA02B95566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9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75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AC113-6526-B649-B7A0-40E501A6F1B2}"/>
              </a:ext>
            </a:extLst>
          </p:cNvPr>
          <p:cNvSpPr/>
          <p:nvPr/>
        </p:nvSpPr>
        <p:spPr>
          <a:xfrm>
            <a:off x="1041401" y="0"/>
            <a:ext cx="5727700" cy="617220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8" name="그림 개체 틀 7" descr="테이블, 앉아있는, 카운터, 시계이(가) 표시된 사진&#10;&#10;자동 생성된 설명">
            <a:extLst>
              <a:ext uri="{FF2B5EF4-FFF2-40B4-BE49-F238E27FC236}">
                <a16:creationId xmlns:a16="http://schemas.microsoft.com/office/drawing/2014/main" id="{4AB27CB5-8841-5842-A187-AEFA7301C2F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l="36260" r="34850"/>
          <a:stretch/>
        </p:blipFill>
        <p:spPr>
          <a:xfrm>
            <a:off x="2603500" y="0"/>
            <a:ext cx="2603500" cy="5308600"/>
          </a:xfrm>
        </p:spPr>
      </p:pic>
      <p:pic>
        <p:nvPicPr>
          <p:cNvPr id="10" name="그림 개체 틀 9" descr="그룹, 쥐고있는, 대형, 덮여있는이(가) 표시된 사진&#10;&#10;자동 생성된 설명">
            <a:extLst>
              <a:ext uri="{FF2B5EF4-FFF2-40B4-BE49-F238E27FC236}">
                <a16:creationId xmlns:a16="http://schemas.microsoft.com/office/drawing/2014/main" id="{35607F6A-A1F3-FF48-BA48-9F5DF581890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3706" r="33706"/>
          <a:stretch>
            <a:fillRect/>
          </a:stretch>
        </p:blipFill>
        <p:spPr/>
      </p:pic>
      <p:pic>
        <p:nvPicPr>
          <p:cNvPr id="14" name="그림 개체 틀 13" descr="버스, 앉아있는, 녹색, 도시이(가) 표시된 사진&#10;&#10;자동 생성된 설명">
            <a:extLst>
              <a:ext uri="{FF2B5EF4-FFF2-40B4-BE49-F238E27FC236}">
                <a16:creationId xmlns:a16="http://schemas.microsoft.com/office/drawing/2014/main" id="{B5557608-FA77-E94D-A653-45BDF068430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3306" r="33306"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014DA4-0FFF-6E40-8FE6-616DD025CFCE}"/>
              </a:ext>
            </a:extLst>
          </p:cNvPr>
          <p:cNvSpPr txBox="1"/>
          <p:nvPr/>
        </p:nvSpPr>
        <p:spPr>
          <a:xfrm>
            <a:off x="8331199" y="1570929"/>
            <a:ext cx="32639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Lorem ipsum dolor sit </a:t>
            </a:r>
          </a:p>
          <a:p>
            <a:r>
              <a:rPr kumimoji="1" lang="en" altLang="x-none" sz="2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en" altLang="x-none" sz="2400" dirty="0" err="1">
                <a:solidFill>
                  <a:schemeClr val="bg1"/>
                </a:solidFill>
                <a:latin typeface="+mj-lt"/>
              </a:rPr>
              <a:t>ut</a:t>
            </a:r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" altLang="x-none" sz="2400" dirty="0" err="1">
                <a:solidFill>
                  <a:schemeClr val="bg1"/>
                </a:solidFill>
                <a:latin typeface="+mj-lt"/>
              </a:rPr>
              <a:t>tollit</a:t>
            </a:r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" altLang="x-none" sz="2400" dirty="0" err="1">
                <a:solidFill>
                  <a:schemeClr val="bg1"/>
                </a:solidFill>
                <a:latin typeface="+mj-lt"/>
              </a:rPr>
              <a:t>gloriatur</a:t>
            </a:r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" altLang="x-none" sz="2400" dirty="0" err="1">
                <a:solidFill>
                  <a:schemeClr val="bg1"/>
                </a:solidFill>
                <a:latin typeface="+mj-lt"/>
              </a:rPr>
              <a:t>nisl</a:t>
            </a:r>
            <a:r>
              <a:rPr kumimoji="1" lang="en" altLang="x-none" sz="2400" dirty="0">
                <a:solidFill>
                  <a:schemeClr val="bg1"/>
                </a:solidFill>
                <a:latin typeface="+mj-lt"/>
              </a:rPr>
              <a:t> stet.</a:t>
            </a:r>
            <a:endParaRPr kumimoji="1" lang="x-none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CB9271-CE93-6042-BA15-AA52551F1A87}"/>
              </a:ext>
            </a:extLst>
          </p:cNvPr>
          <p:cNvSpPr txBox="1"/>
          <p:nvPr/>
        </p:nvSpPr>
        <p:spPr>
          <a:xfrm>
            <a:off x="8369300" y="3500143"/>
            <a:ext cx="32258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13A1D-3ACD-7446-B656-74B717762FA7}"/>
              </a:ext>
            </a:extLst>
          </p:cNvPr>
          <p:cNvSpPr txBox="1"/>
          <p:nvPr/>
        </p:nvSpPr>
        <p:spPr>
          <a:xfrm>
            <a:off x="8369300" y="312987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How to invest in stocks : 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59E5B-B8C3-8248-BB11-8E4770CD5702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11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B4FD28-D925-324E-9273-726536ADDF5F}"/>
              </a:ext>
            </a:extLst>
          </p:cNvPr>
          <p:cNvSpPr/>
          <p:nvPr/>
        </p:nvSpPr>
        <p:spPr>
          <a:xfrm>
            <a:off x="-12700" y="901700"/>
            <a:ext cx="12192000" cy="505460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6" name="그림 개체 틀 5" descr="실내, 테이블, 앉아있는, 물품이(가) 표시된 사진&#10;&#10;자동 생성된 설명">
            <a:extLst>
              <a:ext uri="{FF2B5EF4-FFF2-40B4-BE49-F238E27FC236}">
                <a16:creationId xmlns:a16="http://schemas.microsoft.com/office/drawing/2014/main" id="{D5D43B93-AD7E-B34F-93E1-A9AA9B8A69D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29043" r="29043"/>
          <a:stretch>
            <a:fillRect/>
          </a:stretch>
        </p:blipFill>
        <p:spPr/>
      </p:pic>
      <p:pic>
        <p:nvPicPr>
          <p:cNvPr id="8" name="그림 개체 틀 7" descr="테이블, 책, 종이, 열기이(가) 표시된 사진&#10;&#10;자동 생성된 설명">
            <a:extLst>
              <a:ext uri="{FF2B5EF4-FFF2-40B4-BE49-F238E27FC236}">
                <a16:creationId xmlns:a16="http://schemas.microsoft.com/office/drawing/2014/main" id="{BF4B3BC6-3B97-BD4A-9E93-0D7C72E1F8B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 l="24911" r="33103"/>
          <a:stretch/>
        </p:blipFill>
        <p:spPr>
          <a:xfrm>
            <a:off x="3327400" y="1365250"/>
            <a:ext cx="2603500" cy="4127500"/>
          </a:xfrm>
        </p:spPr>
      </p:pic>
      <p:pic>
        <p:nvPicPr>
          <p:cNvPr id="10" name="그림 개체 틀 9" descr="실내, 앉아있는, 테이블, 음식이(가) 표시된 사진&#10;&#10;자동 생성된 설명">
            <a:extLst>
              <a:ext uri="{FF2B5EF4-FFF2-40B4-BE49-F238E27FC236}">
                <a16:creationId xmlns:a16="http://schemas.microsoft.com/office/drawing/2014/main" id="{0A798F04-CAAE-724A-B55F-94DD70D296A1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29043" r="29043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D525E-094C-994E-868A-F32A5A0D5C7E}"/>
              </a:ext>
            </a:extLst>
          </p:cNvPr>
          <p:cNvSpPr txBox="1"/>
          <p:nvPr/>
        </p:nvSpPr>
        <p:spPr>
          <a:xfrm>
            <a:off x="9004300" y="3875572"/>
            <a:ext cx="2679700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C45F-BE02-B241-8D18-9C668B3A39B2}"/>
              </a:ext>
            </a:extLst>
          </p:cNvPr>
          <p:cNvSpPr txBox="1"/>
          <p:nvPr/>
        </p:nvSpPr>
        <p:spPr>
          <a:xfrm>
            <a:off x="9004300" y="3576451"/>
            <a:ext cx="2679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0B401-EAC1-8148-B07B-12A2B32B7603}"/>
              </a:ext>
            </a:extLst>
          </p:cNvPr>
          <p:cNvSpPr txBox="1"/>
          <p:nvPr/>
        </p:nvSpPr>
        <p:spPr>
          <a:xfrm>
            <a:off x="9002121" y="2204331"/>
            <a:ext cx="286185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en-US" sz="3200" dirty="0">
                <a:solidFill>
                  <a:schemeClr val="accent4"/>
                </a:solidFill>
                <a:latin typeface="+mj-lt"/>
              </a:rPr>
              <a:t>A Step Guide</a:t>
            </a:r>
          </a:p>
          <a:p>
            <a:r>
              <a:rPr kumimoji="1" lang="en" altLang="en-US" sz="3200" dirty="0">
                <a:solidFill>
                  <a:schemeClr val="bg1"/>
                </a:solidFill>
                <a:latin typeface="+mj-lt"/>
              </a:rPr>
              <a:t>For Beginners</a:t>
            </a:r>
            <a:endParaRPr kumimoji="1" lang="x-none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421820-B0BB-9B47-A0FE-C16A3CA73161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4829AC-B6B1-2943-943D-3AEC83B661A5}"/>
              </a:ext>
            </a:extLst>
          </p:cNvPr>
          <p:cNvSpPr/>
          <p:nvPr/>
        </p:nvSpPr>
        <p:spPr>
          <a:xfrm>
            <a:off x="571500" y="1365251"/>
            <a:ext cx="2603500" cy="41275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3396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>
            <a:extLst>
              <a:ext uri="{FF2B5EF4-FFF2-40B4-BE49-F238E27FC236}">
                <a16:creationId xmlns:a16="http://schemas.microsoft.com/office/drawing/2014/main" id="{44766016-CE5F-4248-9A6F-D18FFB3CF1F8}"/>
              </a:ext>
            </a:extLst>
          </p:cNvPr>
          <p:cNvSpPr/>
          <p:nvPr/>
        </p:nvSpPr>
        <p:spPr>
          <a:xfrm rot="5400000">
            <a:off x="9251231" y="3388262"/>
            <a:ext cx="4001934" cy="1879601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B5FD0E39-3F98-DE47-90A9-D8182ACDB659}"/>
              </a:ext>
            </a:extLst>
          </p:cNvPr>
          <p:cNvSpPr/>
          <p:nvPr/>
        </p:nvSpPr>
        <p:spPr>
          <a:xfrm rot="16200000">
            <a:off x="-1061165" y="1537751"/>
            <a:ext cx="4001934" cy="1879601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C1BFC1-51B6-C14C-BF64-6867F5726F4D}"/>
              </a:ext>
            </a:extLst>
          </p:cNvPr>
          <p:cNvSpPr/>
          <p:nvPr/>
        </p:nvSpPr>
        <p:spPr>
          <a:xfrm>
            <a:off x="2763201" y="909000"/>
            <a:ext cx="5040000" cy="504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ABB105-CEF2-704D-A7BF-D6972CAEF91F}"/>
              </a:ext>
            </a:extLst>
          </p:cNvPr>
          <p:cNvSpPr/>
          <p:nvPr/>
        </p:nvSpPr>
        <p:spPr>
          <a:xfrm>
            <a:off x="5283201" y="1955800"/>
            <a:ext cx="6908799" cy="2946400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4" name="그림 개체 틀 3" descr="실내, 테이블, 앉아있는, 닫기이(가) 표시된 사진&#10;&#10;자동 생성된 설명">
            <a:extLst>
              <a:ext uri="{FF2B5EF4-FFF2-40B4-BE49-F238E27FC236}">
                <a16:creationId xmlns:a16="http://schemas.microsoft.com/office/drawing/2014/main" id="{A22DC302-CCB5-B84C-BAAE-C26B2C9438F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0204" r="3234"/>
          <a:stretch/>
        </p:blipFill>
        <p:spPr>
          <a:xfrm>
            <a:off x="3098800" y="1235075"/>
            <a:ext cx="4387850" cy="438785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D6C8C6-E18D-CE42-8C00-531D67C80648}"/>
              </a:ext>
            </a:extLst>
          </p:cNvPr>
          <p:cNvSpPr/>
          <p:nvPr/>
        </p:nvSpPr>
        <p:spPr>
          <a:xfrm>
            <a:off x="4644751" y="4731069"/>
            <a:ext cx="4272343" cy="1389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93E41-537C-6D4A-B561-E274E14C14FA}"/>
              </a:ext>
            </a:extLst>
          </p:cNvPr>
          <p:cNvSpPr txBox="1"/>
          <p:nvPr/>
        </p:nvSpPr>
        <p:spPr>
          <a:xfrm>
            <a:off x="7927975" y="2927110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24FC7-E0BE-1847-952B-2CC8FD855298}"/>
              </a:ext>
            </a:extLst>
          </p:cNvPr>
          <p:cNvSpPr txBox="1"/>
          <p:nvPr/>
        </p:nvSpPr>
        <p:spPr>
          <a:xfrm>
            <a:off x="7927975" y="2477552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8FBBC-D139-5246-8898-AA42D8EEDF9D}"/>
              </a:ext>
            </a:extLst>
          </p:cNvPr>
          <p:cNvSpPr txBox="1"/>
          <p:nvPr/>
        </p:nvSpPr>
        <p:spPr>
          <a:xfrm>
            <a:off x="5248984" y="5165240"/>
            <a:ext cx="3063876" cy="5207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consulate.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DF2174-1E42-9E4A-BBD9-E9080A2B9695}"/>
              </a:ext>
            </a:extLst>
          </p:cNvPr>
          <p:cNvSpPr txBox="1"/>
          <p:nvPr/>
        </p:nvSpPr>
        <p:spPr>
          <a:xfrm>
            <a:off x="1029686" y="1236773"/>
            <a:ext cx="381219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32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3200" dirty="0">
                <a:solidFill>
                  <a:schemeClr val="accent2"/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77C9F-64CA-CB48-88BE-F83DE25A454E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4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사람, 남자, 건물, 서있는이(가) 표시된 사진&#10;&#10;자동 생성된 설명">
            <a:extLst>
              <a:ext uri="{FF2B5EF4-FFF2-40B4-BE49-F238E27FC236}">
                <a16:creationId xmlns:a16="http://schemas.microsoft.com/office/drawing/2014/main" id="{7B5DF30E-E5C1-FF47-8AB3-9E86528401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5775" r="37725"/>
          <a:stretch/>
        </p:blipFill>
        <p:spPr>
          <a:xfrm>
            <a:off x="820356" y="516359"/>
            <a:ext cx="2418144" cy="2912641"/>
          </a:xfrm>
        </p:spPr>
      </p:pic>
      <p:pic>
        <p:nvPicPr>
          <p:cNvPr id="7" name="그림 개체 틀 6" descr="테이블, 실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BBC840DD-BEE9-1E46-817F-1F15951FA57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26750" r="26750"/>
          <a:stretch>
            <a:fillRect/>
          </a:stretch>
        </p:blipFill>
        <p:spPr/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5460E7-770E-1043-912D-BFC77204D644}"/>
              </a:ext>
            </a:extLst>
          </p:cNvPr>
          <p:cNvSpPr/>
          <p:nvPr/>
        </p:nvSpPr>
        <p:spPr>
          <a:xfrm>
            <a:off x="3436557" y="516359"/>
            <a:ext cx="2418144" cy="29126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EA4BEF-E932-3A4D-8EE7-BCA9370F7DAC}"/>
              </a:ext>
            </a:extLst>
          </p:cNvPr>
          <p:cNvSpPr/>
          <p:nvPr/>
        </p:nvSpPr>
        <p:spPr>
          <a:xfrm>
            <a:off x="820356" y="3627859"/>
            <a:ext cx="2418144" cy="29126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CAE96-169C-3B41-9B8C-58887D122A14}"/>
              </a:ext>
            </a:extLst>
          </p:cNvPr>
          <p:cNvSpPr txBox="1"/>
          <p:nvPr/>
        </p:nvSpPr>
        <p:spPr>
          <a:xfrm>
            <a:off x="7042152" y="1720070"/>
            <a:ext cx="38227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854AD-5B90-0C47-B69C-545C3853E1EB}"/>
              </a:ext>
            </a:extLst>
          </p:cNvPr>
          <p:cNvSpPr txBox="1"/>
          <p:nvPr/>
        </p:nvSpPr>
        <p:spPr>
          <a:xfrm>
            <a:off x="7042152" y="3792959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3A4FA-01CB-034A-8B49-669085840E1D}"/>
              </a:ext>
            </a:extLst>
          </p:cNvPr>
          <p:cNvSpPr txBox="1"/>
          <p:nvPr/>
        </p:nvSpPr>
        <p:spPr>
          <a:xfrm>
            <a:off x="7042152" y="3343401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532222-8147-AE4A-873E-FBF40B8CAFC9}"/>
              </a:ext>
            </a:extLst>
          </p:cNvPr>
          <p:cNvGrpSpPr/>
          <p:nvPr/>
        </p:nvGrpSpPr>
        <p:grpSpPr>
          <a:xfrm>
            <a:off x="3691050" y="2017835"/>
            <a:ext cx="1973074" cy="828537"/>
            <a:chOff x="3662969" y="1420949"/>
            <a:chExt cx="1973074" cy="828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1A0C0B-8129-2543-B158-A13457D786A7}"/>
                </a:ext>
              </a:extLst>
            </p:cNvPr>
            <p:cNvSpPr txBox="1"/>
            <p:nvPr/>
          </p:nvSpPr>
          <p:spPr>
            <a:xfrm>
              <a:off x="3705231" y="1728766"/>
              <a:ext cx="1824631" cy="520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" altLang="x-none" sz="1200" dirty="0">
                  <a:solidFill>
                    <a:schemeClr val="bg1"/>
                  </a:solidFill>
                </a:rPr>
                <a:t>Lorem ipsum dolor sit </a:t>
              </a:r>
              <a:r>
                <a:rPr kumimoji="1" lang="en" altLang="x-none" sz="1200" dirty="0" err="1">
                  <a:solidFill>
                    <a:schemeClr val="bg1"/>
                  </a:solidFill>
                </a:rPr>
                <a:t>amet</a:t>
              </a:r>
              <a:r>
                <a:rPr kumimoji="1" lang="en" altLang="x-none" sz="1200" dirty="0">
                  <a:solidFill>
                    <a:schemeClr val="bg1"/>
                  </a:solidFill>
                </a:rPr>
                <a:t>, ad posse facer </a:t>
              </a:r>
              <a:r>
                <a:rPr kumimoji="1" lang="en" altLang="x-none" sz="1200" dirty="0" err="1">
                  <a:solidFill>
                    <a:schemeClr val="bg1"/>
                  </a:solidFill>
                </a:rPr>
                <a:t>meliu</a:t>
              </a:r>
              <a:r>
                <a:rPr kumimoji="1" lang="en" altLang="x-none" sz="1200" dirty="0">
                  <a:solidFill>
                    <a:schemeClr val="bg1"/>
                  </a:solidFill>
                </a:rPr>
                <a:t>.</a:t>
              </a:r>
              <a:endParaRPr kumimoji="1" lang="x-none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40C581-EA7E-2647-92EF-EF540EE0D482}"/>
                </a:ext>
              </a:extLst>
            </p:cNvPr>
            <p:cNvSpPr txBox="1"/>
            <p:nvPr/>
          </p:nvSpPr>
          <p:spPr>
            <a:xfrm>
              <a:off x="3662969" y="1420949"/>
              <a:ext cx="1973074" cy="2991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" altLang="x-none" sz="1200" b="1" dirty="0">
                  <a:solidFill>
                    <a:schemeClr val="accent4"/>
                  </a:solidFill>
                </a:rPr>
                <a:t>#KEYWORD</a:t>
              </a:r>
              <a:endParaRPr kumimoji="1" lang="x-none" altLang="en-US" sz="12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6A5A3B5-2BB0-4F44-AF28-A21849511740}"/>
              </a:ext>
            </a:extLst>
          </p:cNvPr>
          <p:cNvGrpSpPr/>
          <p:nvPr/>
        </p:nvGrpSpPr>
        <p:grpSpPr>
          <a:xfrm>
            <a:off x="4327987" y="1020922"/>
            <a:ext cx="635279" cy="738258"/>
            <a:chOff x="1781175" y="5616576"/>
            <a:chExt cx="695325" cy="808038"/>
          </a:xfrm>
          <a:solidFill>
            <a:schemeClr val="bg1"/>
          </a:solidFill>
        </p:grpSpPr>
        <p:sp>
          <p:nvSpPr>
            <p:cNvPr id="19" name="Freeform 269">
              <a:extLst>
                <a:ext uri="{FF2B5EF4-FFF2-40B4-BE49-F238E27FC236}">
                  <a16:creationId xmlns:a16="http://schemas.microsoft.com/office/drawing/2014/main" id="{D0FD849C-DFDD-964D-94B3-4FB33C0FC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70">
              <a:extLst>
                <a:ext uri="{FF2B5EF4-FFF2-40B4-BE49-F238E27FC236}">
                  <a16:creationId xmlns:a16="http://schemas.microsoft.com/office/drawing/2014/main" id="{8C7BBFAF-9180-E743-9B4B-3A80F36CF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71">
              <a:extLst>
                <a:ext uri="{FF2B5EF4-FFF2-40B4-BE49-F238E27FC236}">
                  <a16:creationId xmlns:a16="http://schemas.microsoft.com/office/drawing/2014/main" id="{E90D7BF5-8AAB-F840-BCFA-EDCE5D700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72">
              <a:extLst>
                <a:ext uri="{FF2B5EF4-FFF2-40B4-BE49-F238E27FC236}">
                  <a16:creationId xmlns:a16="http://schemas.microsoft.com/office/drawing/2014/main" id="{16B8576D-CCC0-FF4A-A43E-10ED2EE47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273">
              <a:extLst>
                <a:ext uri="{FF2B5EF4-FFF2-40B4-BE49-F238E27FC236}">
                  <a16:creationId xmlns:a16="http://schemas.microsoft.com/office/drawing/2014/main" id="{56EB9B16-7801-CF41-8F19-91A7472D5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96CEFB8F-3586-4844-9A12-CF5C91A171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77">
              <a:extLst>
                <a:ext uri="{FF2B5EF4-FFF2-40B4-BE49-F238E27FC236}">
                  <a16:creationId xmlns:a16="http://schemas.microsoft.com/office/drawing/2014/main" id="{00C51E5D-A4C8-E949-8222-EAF6CEFB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9EA64900-8ED3-864A-8648-ABBEB3369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Rectangle 279">
              <a:extLst>
                <a:ext uri="{FF2B5EF4-FFF2-40B4-BE49-F238E27FC236}">
                  <a16:creationId xmlns:a16="http://schemas.microsoft.com/office/drawing/2014/main" id="{8A5BAB67-B455-1544-ABA7-807CE342E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80">
              <a:extLst>
                <a:ext uri="{FF2B5EF4-FFF2-40B4-BE49-F238E27FC236}">
                  <a16:creationId xmlns:a16="http://schemas.microsoft.com/office/drawing/2014/main" id="{BE771E6C-C385-4D4F-8E12-22680A08A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88D1AF44-924F-1544-B3E2-A48F4407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AC361EAB-3E90-5F4F-9FA9-DB45AF04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5BB09223-AE5C-DA48-ACB7-09A99D837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D46D9A0B-A7BE-0C4A-8DBA-80427DB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AF7498F6-1DFB-A34C-988E-1448D3491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C06C10DB-5CAF-9D42-9CEC-C059B66A0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368F2B97-8950-634D-A2AB-69BD781B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DD5F066-1DFC-634D-82CF-CF366BF4C49D}"/>
              </a:ext>
            </a:extLst>
          </p:cNvPr>
          <p:cNvGrpSpPr/>
          <p:nvPr/>
        </p:nvGrpSpPr>
        <p:grpSpPr>
          <a:xfrm>
            <a:off x="1043806" y="5150502"/>
            <a:ext cx="1973074" cy="828537"/>
            <a:chOff x="3662969" y="1420949"/>
            <a:chExt cx="1973074" cy="82853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5A49F1-E8AD-4240-85FC-78C750074AA0}"/>
                </a:ext>
              </a:extLst>
            </p:cNvPr>
            <p:cNvSpPr txBox="1"/>
            <p:nvPr/>
          </p:nvSpPr>
          <p:spPr>
            <a:xfrm>
              <a:off x="3705231" y="1728766"/>
              <a:ext cx="1824631" cy="5207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" altLang="x-none" sz="1200" dirty="0">
                  <a:solidFill>
                    <a:schemeClr val="bg1"/>
                  </a:solidFill>
                </a:rPr>
                <a:t>Lorem ipsum dolor sit </a:t>
              </a:r>
              <a:r>
                <a:rPr kumimoji="1" lang="en" altLang="x-none" sz="1200" dirty="0" err="1">
                  <a:solidFill>
                    <a:schemeClr val="bg1"/>
                  </a:solidFill>
                </a:rPr>
                <a:t>amet</a:t>
              </a:r>
              <a:r>
                <a:rPr kumimoji="1" lang="en" altLang="x-none" sz="1200" dirty="0">
                  <a:solidFill>
                    <a:schemeClr val="bg1"/>
                  </a:solidFill>
                </a:rPr>
                <a:t>, ad posse facer </a:t>
              </a:r>
              <a:r>
                <a:rPr kumimoji="1" lang="en" altLang="x-none" sz="1200" dirty="0" err="1">
                  <a:solidFill>
                    <a:schemeClr val="bg1"/>
                  </a:solidFill>
                </a:rPr>
                <a:t>meliu</a:t>
              </a:r>
              <a:r>
                <a:rPr kumimoji="1" lang="en" altLang="x-none" sz="1200" dirty="0">
                  <a:solidFill>
                    <a:schemeClr val="bg1"/>
                  </a:solidFill>
                </a:rPr>
                <a:t>.</a:t>
              </a:r>
              <a:endParaRPr kumimoji="1" lang="x-none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01AB43-20B0-2C42-92C0-64386819C0D4}"/>
                </a:ext>
              </a:extLst>
            </p:cNvPr>
            <p:cNvSpPr txBox="1"/>
            <p:nvPr/>
          </p:nvSpPr>
          <p:spPr>
            <a:xfrm>
              <a:off x="3662969" y="1420949"/>
              <a:ext cx="1973074" cy="2991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" altLang="x-none" sz="1200" b="1" dirty="0">
                  <a:solidFill>
                    <a:schemeClr val="accent4"/>
                  </a:solidFill>
                </a:rPr>
                <a:t>#KEYWORD</a:t>
              </a:r>
              <a:endParaRPr kumimoji="1" lang="x-none" altLang="en-US" sz="12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8AD3D5F-7C0E-7B43-B5AF-1A3EC0BD8CAC}"/>
              </a:ext>
            </a:extLst>
          </p:cNvPr>
          <p:cNvGrpSpPr/>
          <p:nvPr/>
        </p:nvGrpSpPr>
        <p:grpSpPr>
          <a:xfrm>
            <a:off x="1687336" y="4216977"/>
            <a:ext cx="684183" cy="679881"/>
            <a:chOff x="5454650" y="5610226"/>
            <a:chExt cx="757237" cy="752475"/>
          </a:xfrm>
          <a:solidFill>
            <a:schemeClr val="bg1"/>
          </a:solidFill>
        </p:grpSpPr>
        <p:sp>
          <p:nvSpPr>
            <p:cNvPr id="58" name="Freeform 165">
              <a:extLst>
                <a:ext uri="{FF2B5EF4-FFF2-40B4-BE49-F238E27FC236}">
                  <a16:creationId xmlns:a16="http://schemas.microsoft.com/office/drawing/2014/main" id="{9CD13E82-4E6D-894B-9974-16F3A51A2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5762626"/>
              <a:ext cx="658812" cy="469900"/>
            </a:xfrm>
            <a:custGeom>
              <a:avLst/>
              <a:gdLst>
                <a:gd name="T0" fmla="*/ 173 w 182"/>
                <a:gd name="T1" fmla="*/ 130 h 130"/>
                <a:gd name="T2" fmla="*/ 9 w 182"/>
                <a:gd name="T3" fmla="*/ 130 h 130"/>
                <a:gd name="T4" fmla="*/ 0 w 182"/>
                <a:gd name="T5" fmla="*/ 122 h 130"/>
                <a:gd name="T6" fmla="*/ 0 w 182"/>
                <a:gd name="T7" fmla="*/ 8 h 130"/>
                <a:gd name="T8" fmla="*/ 9 w 182"/>
                <a:gd name="T9" fmla="*/ 0 h 130"/>
                <a:gd name="T10" fmla="*/ 122 w 182"/>
                <a:gd name="T11" fmla="*/ 0 h 130"/>
                <a:gd name="T12" fmla="*/ 122 w 182"/>
                <a:gd name="T13" fmla="*/ 9 h 130"/>
                <a:gd name="T14" fmla="*/ 10 w 182"/>
                <a:gd name="T15" fmla="*/ 9 h 130"/>
                <a:gd name="T16" fmla="*/ 10 w 182"/>
                <a:gd name="T17" fmla="*/ 121 h 130"/>
                <a:gd name="T18" fmla="*/ 173 w 182"/>
                <a:gd name="T19" fmla="*/ 121 h 130"/>
                <a:gd name="T20" fmla="*/ 173 w 182"/>
                <a:gd name="T21" fmla="*/ 65 h 130"/>
                <a:gd name="T22" fmla="*/ 182 w 182"/>
                <a:gd name="T23" fmla="*/ 65 h 130"/>
                <a:gd name="T24" fmla="*/ 182 w 182"/>
                <a:gd name="T25" fmla="*/ 122 h 130"/>
                <a:gd name="T26" fmla="*/ 173 w 182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130">
                  <a:moveTo>
                    <a:pt x="173" y="130"/>
                  </a:moveTo>
                  <a:cubicBezTo>
                    <a:pt x="9" y="130"/>
                    <a:pt x="9" y="130"/>
                    <a:pt x="9" y="130"/>
                  </a:cubicBezTo>
                  <a:cubicBezTo>
                    <a:pt x="4" y="130"/>
                    <a:pt x="0" y="126"/>
                    <a:pt x="0" y="12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6"/>
                    <a:pt x="178" y="130"/>
                    <a:pt x="173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66">
              <a:extLst>
                <a:ext uri="{FF2B5EF4-FFF2-40B4-BE49-F238E27FC236}">
                  <a16:creationId xmlns:a16="http://schemas.microsoft.com/office/drawing/2014/main" id="{2631F30F-0AAD-E24A-95DE-B3CE2DA78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5827713"/>
              <a:ext cx="496887" cy="342900"/>
            </a:xfrm>
            <a:custGeom>
              <a:avLst/>
              <a:gdLst>
                <a:gd name="T0" fmla="*/ 129 w 137"/>
                <a:gd name="T1" fmla="*/ 95 h 95"/>
                <a:gd name="T2" fmla="*/ 7 w 137"/>
                <a:gd name="T3" fmla="*/ 95 h 95"/>
                <a:gd name="T4" fmla="*/ 0 w 137"/>
                <a:gd name="T5" fmla="*/ 87 h 95"/>
                <a:gd name="T6" fmla="*/ 0 w 137"/>
                <a:gd name="T7" fmla="*/ 8 h 95"/>
                <a:gd name="T8" fmla="*/ 7 w 137"/>
                <a:gd name="T9" fmla="*/ 0 h 95"/>
                <a:gd name="T10" fmla="*/ 93 w 137"/>
                <a:gd name="T11" fmla="*/ 0 h 95"/>
                <a:gd name="T12" fmla="*/ 93 w 137"/>
                <a:gd name="T13" fmla="*/ 10 h 95"/>
                <a:gd name="T14" fmla="*/ 9 w 137"/>
                <a:gd name="T15" fmla="*/ 10 h 95"/>
                <a:gd name="T16" fmla="*/ 9 w 137"/>
                <a:gd name="T17" fmla="*/ 85 h 95"/>
                <a:gd name="T18" fmla="*/ 128 w 137"/>
                <a:gd name="T19" fmla="*/ 85 h 95"/>
                <a:gd name="T20" fmla="*/ 128 w 137"/>
                <a:gd name="T21" fmla="*/ 47 h 95"/>
                <a:gd name="T22" fmla="*/ 137 w 137"/>
                <a:gd name="T23" fmla="*/ 47 h 95"/>
                <a:gd name="T24" fmla="*/ 137 w 137"/>
                <a:gd name="T25" fmla="*/ 87 h 95"/>
                <a:gd name="T26" fmla="*/ 129 w 137"/>
                <a:gd name="T2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95">
                  <a:moveTo>
                    <a:pt x="129" y="95"/>
                  </a:moveTo>
                  <a:cubicBezTo>
                    <a:pt x="7" y="95"/>
                    <a:pt x="7" y="95"/>
                    <a:pt x="7" y="95"/>
                  </a:cubicBezTo>
                  <a:cubicBezTo>
                    <a:pt x="3" y="95"/>
                    <a:pt x="0" y="91"/>
                    <a:pt x="0" y="8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87"/>
                    <a:pt x="137" y="87"/>
                    <a:pt x="137" y="87"/>
                  </a:cubicBezTo>
                  <a:cubicBezTo>
                    <a:pt x="137" y="91"/>
                    <a:pt x="133" y="95"/>
                    <a:pt x="12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67">
              <a:extLst>
                <a:ext uri="{FF2B5EF4-FFF2-40B4-BE49-F238E27FC236}">
                  <a16:creationId xmlns:a16="http://schemas.microsoft.com/office/drawing/2014/main" id="{E17A7A7C-D808-F543-A5C5-C43E567C5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5610226"/>
              <a:ext cx="177800" cy="96838"/>
            </a:xfrm>
            <a:custGeom>
              <a:avLst/>
              <a:gdLst>
                <a:gd name="T0" fmla="*/ 49 w 49"/>
                <a:gd name="T1" fmla="*/ 27 h 27"/>
                <a:gd name="T2" fmla="*/ 39 w 49"/>
                <a:gd name="T3" fmla="*/ 27 h 27"/>
                <a:gd name="T4" fmla="*/ 25 w 49"/>
                <a:gd name="T5" fmla="*/ 10 h 27"/>
                <a:gd name="T6" fmla="*/ 10 w 49"/>
                <a:gd name="T7" fmla="*/ 27 h 27"/>
                <a:gd name="T8" fmla="*/ 0 w 49"/>
                <a:gd name="T9" fmla="*/ 27 h 27"/>
                <a:gd name="T10" fmla="*/ 25 w 49"/>
                <a:gd name="T11" fmla="*/ 0 h 27"/>
                <a:gd name="T12" fmla="*/ 49 w 4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7">
                  <a:moveTo>
                    <a:pt x="49" y="27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39" y="18"/>
                    <a:pt x="33" y="10"/>
                    <a:pt x="25" y="10"/>
                  </a:cubicBezTo>
                  <a:cubicBezTo>
                    <a:pt x="16" y="10"/>
                    <a:pt x="10" y="18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8" y="0"/>
                    <a:pt x="49" y="12"/>
                    <a:pt x="4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68">
              <a:extLst>
                <a:ext uri="{FF2B5EF4-FFF2-40B4-BE49-F238E27FC236}">
                  <a16:creationId xmlns:a16="http://schemas.microsoft.com/office/drawing/2014/main" id="{1D3AFCDF-4B50-8046-BAEF-D0C3B5898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4225" y="5675313"/>
              <a:ext cx="347662" cy="3476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0 h 96"/>
                <a:gd name="T12" fmla="*/ 10 w 96"/>
                <a:gd name="T13" fmla="*/ 48 h 96"/>
                <a:gd name="T14" fmla="*/ 48 w 96"/>
                <a:gd name="T15" fmla="*/ 86 h 96"/>
                <a:gd name="T16" fmla="*/ 86 w 96"/>
                <a:gd name="T17" fmla="*/ 48 h 96"/>
                <a:gd name="T18" fmla="*/ 48 w 96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ubicBezTo>
                    <a:pt x="96" y="74"/>
                    <a:pt x="75" y="96"/>
                    <a:pt x="48" y="96"/>
                  </a:cubicBezTo>
                  <a:close/>
                  <a:moveTo>
                    <a:pt x="48" y="10"/>
                  </a:moveTo>
                  <a:cubicBezTo>
                    <a:pt x="27" y="10"/>
                    <a:pt x="10" y="27"/>
                    <a:pt x="10" y="48"/>
                  </a:cubicBezTo>
                  <a:cubicBezTo>
                    <a:pt x="10" y="69"/>
                    <a:pt x="27" y="86"/>
                    <a:pt x="48" y="86"/>
                  </a:cubicBezTo>
                  <a:cubicBezTo>
                    <a:pt x="69" y="86"/>
                    <a:pt x="86" y="69"/>
                    <a:pt x="86" y="48"/>
                  </a:cubicBezTo>
                  <a:cubicBezTo>
                    <a:pt x="86" y="27"/>
                    <a:pt x="69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74">
              <a:extLst>
                <a:ext uri="{FF2B5EF4-FFF2-40B4-BE49-F238E27FC236}">
                  <a16:creationId xmlns:a16="http://schemas.microsoft.com/office/drawing/2014/main" id="{4B68482A-99FF-C648-93D5-4334532FE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00" y="5921376"/>
              <a:ext cx="144462" cy="112713"/>
            </a:xfrm>
            <a:custGeom>
              <a:avLst/>
              <a:gdLst>
                <a:gd name="T0" fmla="*/ 40 w 40"/>
                <a:gd name="T1" fmla="*/ 1 h 31"/>
                <a:gd name="T2" fmla="*/ 40 w 40"/>
                <a:gd name="T3" fmla="*/ 1 h 31"/>
                <a:gd name="T4" fmla="*/ 34 w 40"/>
                <a:gd name="T5" fmla="*/ 27 h 31"/>
                <a:gd name="T6" fmla="*/ 33 w 40"/>
                <a:gd name="T7" fmla="*/ 30 h 31"/>
                <a:gd name="T8" fmla="*/ 32 w 40"/>
                <a:gd name="T9" fmla="*/ 31 h 31"/>
                <a:gd name="T10" fmla="*/ 30 w 40"/>
                <a:gd name="T11" fmla="*/ 31 h 31"/>
                <a:gd name="T12" fmla="*/ 27 w 40"/>
                <a:gd name="T13" fmla="*/ 31 h 31"/>
                <a:gd name="T14" fmla="*/ 26 w 40"/>
                <a:gd name="T15" fmla="*/ 30 h 31"/>
                <a:gd name="T16" fmla="*/ 25 w 40"/>
                <a:gd name="T17" fmla="*/ 27 h 31"/>
                <a:gd name="T18" fmla="*/ 20 w 40"/>
                <a:gd name="T19" fmla="*/ 5 h 31"/>
                <a:gd name="T20" fmla="*/ 20 w 40"/>
                <a:gd name="T21" fmla="*/ 4 h 31"/>
                <a:gd name="T22" fmla="*/ 20 w 40"/>
                <a:gd name="T23" fmla="*/ 4 h 31"/>
                <a:gd name="T24" fmla="*/ 19 w 40"/>
                <a:gd name="T25" fmla="*/ 5 h 31"/>
                <a:gd name="T26" fmla="*/ 15 w 40"/>
                <a:gd name="T27" fmla="*/ 27 h 31"/>
                <a:gd name="T28" fmla="*/ 13 w 40"/>
                <a:gd name="T29" fmla="*/ 30 h 31"/>
                <a:gd name="T30" fmla="*/ 10 w 40"/>
                <a:gd name="T31" fmla="*/ 31 h 31"/>
                <a:gd name="T32" fmla="*/ 7 w 40"/>
                <a:gd name="T33" fmla="*/ 31 h 31"/>
                <a:gd name="T34" fmla="*/ 6 w 40"/>
                <a:gd name="T35" fmla="*/ 30 h 31"/>
                <a:gd name="T36" fmla="*/ 5 w 40"/>
                <a:gd name="T37" fmla="*/ 27 h 31"/>
                <a:gd name="T38" fmla="*/ 0 w 40"/>
                <a:gd name="T39" fmla="*/ 1 h 31"/>
                <a:gd name="T40" fmla="*/ 0 w 40"/>
                <a:gd name="T41" fmla="*/ 1 h 31"/>
                <a:gd name="T42" fmla="*/ 0 w 40"/>
                <a:gd name="T43" fmla="*/ 0 h 31"/>
                <a:gd name="T44" fmla="*/ 1 w 40"/>
                <a:gd name="T45" fmla="*/ 0 h 31"/>
                <a:gd name="T46" fmla="*/ 4 w 40"/>
                <a:gd name="T47" fmla="*/ 0 h 31"/>
                <a:gd name="T48" fmla="*/ 4 w 40"/>
                <a:gd name="T49" fmla="*/ 0 h 31"/>
                <a:gd name="T50" fmla="*/ 5 w 40"/>
                <a:gd name="T51" fmla="*/ 1 h 31"/>
                <a:gd name="T52" fmla="*/ 9 w 40"/>
                <a:gd name="T53" fmla="*/ 26 h 31"/>
                <a:gd name="T54" fmla="*/ 10 w 40"/>
                <a:gd name="T55" fmla="*/ 27 h 31"/>
                <a:gd name="T56" fmla="*/ 10 w 40"/>
                <a:gd name="T57" fmla="*/ 26 h 31"/>
                <a:gd name="T58" fmla="*/ 16 w 40"/>
                <a:gd name="T59" fmla="*/ 2 h 31"/>
                <a:gd name="T60" fmla="*/ 18 w 40"/>
                <a:gd name="T61" fmla="*/ 0 h 31"/>
                <a:gd name="T62" fmla="*/ 21 w 40"/>
                <a:gd name="T63" fmla="*/ 0 h 31"/>
                <a:gd name="T64" fmla="*/ 24 w 40"/>
                <a:gd name="T65" fmla="*/ 2 h 31"/>
                <a:gd name="T66" fmla="*/ 29 w 40"/>
                <a:gd name="T67" fmla="*/ 26 h 31"/>
                <a:gd name="T68" fmla="*/ 30 w 40"/>
                <a:gd name="T69" fmla="*/ 27 h 31"/>
                <a:gd name="T70" fmla="*/ 30 w 40"/>
                <a:gd name="T71" fmla="*/ 26 h 31"/>
                <a:gd name="T72" fmla="*/ 35 w 40"/>
                <a:gd name="T73" fmla="*/ 1 h 31"/>
                <a:gd name="T74" fmla="*/ 35 w 40"/>
                <a:gd name="T75" fmla="*/ 0 h 31"/>
                <a:gd name="T76" fmla="*/ 36 w 40"/>
                <a:gd name="T77" fmla="*/ 0 h 31"/>
                <a:gd name="T78" fmla="*/ 39 w 40"/>
                <a:gd name="T79" fmla="*/ 0 h 31"/>
                <a:gd name="T80" fmla="*/ 39 w 40"/>
                <a:gd name="T81" fmla="*/ 0 h 31"/>
                <a:gd name="T82" fmla="*/ 40 w 40"/>
                <a:gd name="T8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" h="31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9"/>
                    <a:pt x="34" y="29"/>
                    <a:pt x="33" y="30"/>
                  </a:cubicBezTo>
                  <a:cubicBezTo>
                    <a:pt x="33" y="30"/>
                    <a:pt x="33" y="31"/>
                    <a:pt x="32" y="31"/>
                  </a:cubicBezTo>
                  <a:cubicBezTo>
                    <a:pt x="32" y="31"/>
                    <a:pt x="31" y="31"/>
                    <a:pt x="30" y="31"/>
                  </a:cubicBezTo>
                  <a:cubicBezTo>
                    <a:pt x="29" y="31"/>
                    <a:pt x="28" y="31"/>
                    <a:pt x="27" y="31"/>
                  </a:cubicBezTo>
                  <a:cubicBezTo>
                    <a:pt x="27" y="31"/>
                    <a:pt x="26" y="30"/>
                    <a:pt x="26" y="30"/>
                  </a:cubicBezTo>
                  <a:cubicBezTo>
                    <a:pt x="26" y="29"/>
                    <a:pt x="25" y="28"/>
                    <a:pt x="25" y="2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9"/>
                    <a:pt x="14" y="30"/>
                    <a:pt x="13" y="30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6" y="30"/>
                    <a:pt x="6" y="30"/>
                  </a:cubicBezTo>
                  <a:cubicBezTo>
                    <a:pt x="6" y="29"/>
                    <a:pt x="5" y="29"/>
                    <a:pt x="5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4" y="2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1"/>
                    <a:pt x="4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75">
              <a:extLst>
                <a:ext uri="{FF2B5EF4-FFF2-40B4-BE49-F238E27FC236}">
                  <a16:creationId xmlns:a16="http://schemas.microsoft.com/office/drawing/2014/main" id="{D0C88A97-CC95-6243-BDED-896238AF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5964238"/>
              <a:ext cx="16986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299">
              <a:extLst>
                <a:ext uri="{FF2B5EF4-FFF2-40B4-BE49-F238E27FC236}">
                  <a16:creationId xmlns:a16="http://schemas.microsoft.com/office/drawing/2014/main" id="{6965FAB8-163B-044E-943C-92FC60344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00" y="5762626"/>
              <a:ext cx="90487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00">
              <a:extLst>
                <a:ext uri="{FF2B5EF4-FFF2-40B4-BE49-F238E27FC236}">
                  <a16:creationId xmlns:a16="http://schemas.microsoft.com/office/drawing/2014/main" id="{93214105-9F34-1141-9F59-5BFB5861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975" y="5827713"/>
              <a:ext cx="31750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01">
              <a:extLst>
                <a:ext uri="{FF2B5EF4-FFF2-40B4-BE49-F238E27FC236}">
                  <a16:creationId xmlns:a16="http://schemas.microsoft.com/office/drawing/2014/main" id="{D34CE520-CBCE-7D45-9306-2706F7C4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5870576"/>
              <a:ext cx="3651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03">
              <a:extLst>
                <a:ext uri="{FF2B5EF4-FFF2-40B4-BE49-F238E27FC236}">
                  <a16:creationId xmlns:a16="http://schemas.microsoft.com/office/drawing/2014/main" id="{5DF1CFE2-36C8-974A-980D-E5CF32B9D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800" y="6207126"/>
              <a:ext cx="36512" cy="134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04">
              <a:extLst>
                <a:ext uri="{FF2B5EF4-FFF2-40B4-BE49-F238E27FC236}">
                  <a16:creationId xmlns:a16="http://schemas.microsoft.com/office/drawing/2014/main" id="{C3B64B0F-C18B-A248-AA7C-E6ADDEA57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6327776"/>
              <a:ext cx="220662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305">
              <a:extLst>
                <a:ext uri="{FF2B5EF4-FFF2-40B4-BE49-F238E27FC236}">
                  <a16:creationId xmlns:a16="http://schemas.microsoft.com/office/drawing/2014/main" id="{BD6BD879-0A5C-144C-B24E-CB994689C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875" y="6065838"/>
              <a:ext cx="9366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306">
              <a:extLst>
                <a:ext uri="{FF2B5EF4-FFF2-40B4-BE49-F238E27FC236}">
                  <a16:creationId xmlns:a16="http://schemas.microsoft.com/office/drawing/2014/main" id="{31486435-FA32-B74F-AEC0-BB1CB87AE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50" y="6065838"/>
              <a:ext cx="9366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307">
              <a:extLst>
                <a:ext uri="{FF2B5EF4-FFF2-40B4-BE49-F238E27FC236}">
                  <a16:creationId xmlns:a16="http://schemas.microsoft.com/office/drawing/2014/main" id="{15F18748-3A39-3840-AE71-0563E4169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463" y="6065838"/>
              <a:ext cx="952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4C91476-3084-BA49-99FC-97160F340E30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0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AADBAC3-A185-7D40-8083-3C4A3F3B2751}"/>
              </a:ext>
            </a:extLst>
          </p:cNvPr>
          <p:cNvSpPr/>
          <p:nvPr/>
        </p:nvSpPr>
        <p:spPr>
          <a:xfrm>
            <a:off x="6816365" y="0"/>
            <a:ext cx="5165366" cy="6858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9" name="그림 개체 틀 8" descr="텍스트, 나이프이(가) 표시된 사진&#10;&#10;자동 생성된 설명">
            <a:extLst>
              <a:ext uri="{FF2B5EF4-FFF2-40B4-BE49-F238E27FC236}">
                <a16:creationId xmlns:a16="http://schemas.microsoft.com/office/drawing/2014/main" id="{1C541D39-4AB4-A44E-B35F-3A70CAB5654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8280" r="25226"/>
          <a:stretch/>
        </p:blipFill>
        <p:spPr>
          <a:xfrm>
            <a:off x="7026637" y="0"/>
            <a:ext cx="5165363" cy="6858000"/>
          </a:xfrm>
        </p:spPr>
      </p:pic>
      <p:pic>
        <p:nvPicPr>
          <p:cNvPr id="7" name="그림 개체 틀 6" descr="실외, 눈, 건물, 도시이(가) 표시된 사진&#10;&#10;자동 생성된 설명">
            <a:extLst>
              <a:ext uri="{FF2B5EF4-FFF2-40B4-BE49-F238E27FC236}">
                <a16:creationId xmlns:a16="http://schemas.microsoft.com/office/drawing/2014/main" id="{5195C420-C573-2149-B6C2-AEAF0369F3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3301" b="21525"/>
          <a:stretch/>
        </p:blipFill>
        <p:spPr>
          <a:xfrm>
            <a:off x="1552937" y="2551371"/>
            <a:ext cx="4187463" cy="2095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4C555-5317-DB4F-BED3-115E9D724B08}"/>
              </a:ext>
            </a:extLst>
          </p:cNvPr>
          <p:cNvSpPr txBox="1"/>
          <p:nvPr/>
        </p:nvSpPr>
        <p:spPr>
          <a:xfrm>
            <a:off x="1552936" y="1016115"/>
            <a:ext cx="418746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Lorem ipsum dolor 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sit</a:t>
            </a:r>
            <a:r>
              <a:rPr kumimoji="1" lang="en" altLang="x-none" sz="2800" dirty="0">
                <a:solidFill>
                  <a:schemeClr val="accent2"/>
                </a:solidFill>
                <a:latin typeface="+mj-lt"/>
              </a:rPr>
              <a:t> </a:t>
            </a:r>
          </a:p>
          <a:p>
            <a:pPr algn="ctr"/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amet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tollit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gloriatur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kumimoji="1" lang="en" altLang="x-none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nisl</a:t>
            </a:r>
            <a:r>
              <a:rPr kumimoji="1" lang="en" altLang="x-non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stet.</a:t>
            </a:r>
            <a:endParaRPr kumimoji="1" lang="x-none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3E4B5F-8FD8-4440-825E-27AF369BA672}"/>
              </a:ext>
            </a:extLst>
          </p:cNvPr>
          <p:cNvSpPr txBox="1"/>
          <p:nvPr/>
        </p:nvSpPr>
        <p:spPr>
          <a:xfrm>
            <a:off x="1552937" y="5246514"/>
            <a:ext cx="4187462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C562-079D-F342-B6CC-FF8002F04D94}"/>
              </a:ext>
            </a:extLst>
          </p:cNvPr>
          <p:cNvSpPr txBox="1"/>
          <p:nvPr/>
        </p:nvSpPr>
        <p:spPr>
          <a:xfrm>
            <a:off x="1552937" y="4947393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0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456BC4-824E-944D-8073-91368DD48588}"/>
              </a:ext>
            </a:extLst>
          </p:cNvPr>
          <p:cNvSpPr/>
          <p:nvPr/>
        </p:nvSpPr>
        <p:spPr>
          <a:xfrm>
            <a:off x="8242138" y="0"/>
            <a:ext cx="3097653" cy="6858000"/>
          </a:xfrm>
          <a:prstGeom prst="rect">
            <a:avLst/>
          </a:prstGeom>
          <a:solidFill>
            <a:schemeClr val="accent2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BF5472-7394-0E4A-B03B-C256D1F10A40}"/>
              </a:ext>
            </a:extLst>
          </p:cNvPr>
          <p:cNvGrpSpPr/>
          <p:nvPr/>
        </p:nvGrpSpPr>
        <p:grpSpPr>
          <a:xfrm>
            <a:off x="864100" y="2519903"/>
            <a:ext cx="7416953" cy="299184"/>
            <a:chOff x="259559" y="3015001"/>
            <a:chExt cx="5441078" cy="2991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A64161-3AC0-7846-AE4B-71BC6EBBE82E}"/>
                </a:ext>
              </a:extLst>
            </p:cNvPr>
            <p:cNvSpPr txBox="1"/>
            <p:nvPr/>
          </p:nvSpPr>
          <p:spPr>
            <a:xfrm>
              <a:off x="3578437" y="3015001"/>
              <a:ext cx="2122200" cy="2991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" altLang="x-none" sz="1200" i="1" dirty="0">
                  <a:solidFill>
                    <a:schemeClr val="bg1"/>
                  </a:solidFill>
                </a:rPr>
                <a:t>87%</a:t>
              </a:r>
              <a:endParaRPr kumimoji="1" lang="x-none" alt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50C437-5847-8849-BFBA-5EC990964BFD}"/>
                </a:ext>
              </a:extLst>
            </p:cNvPr>
            <p:cNvSpPr/>
            <p:nvPr/>
          </p:nvSpPr>
          <p:spPr>
            <a:xfrm>
              <a:off x="259559" y="3215787"/>
              <a:ext cx="4652678" cy="8031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BA2006-6EA0-7B4C-85C4-4AB40EB333D8}"/>
              </a:ext>
            </a:extLst>
          </p:cNvPr>
          <p:cNvSpPr txBox="1"/>
          <p:nvPr/>
        </p:nvSpPr>
        <p:spPr>
          <a:xfrm>
            <a:off x="523893" y="204106"/>
            <a:ext cx="643677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5400" dirty="0">
                <a:solidFill>
                  <a:schemeClr val="bg1"/>
                </a:solidFill>
                <a:latin typeface="+mj-lt"/>
              </a:rPr>
              <a:t>INVESTICATION </a:t>
            </a:r>
          </a:p>
          <a:p>
            <a:r>
              <a:rPr kumimoji="1" lang="en" altLang="x-none" sz="5400" i="1" dirty="0">
                <a:solidFill>
                  <a:schemeClr val="accent4"/>
                </a:solidFill>
                <a:latin typeface="+mj-lt"/>
              </a:rPr>
              <a:t>Investigation</a:t>
            </a:r>
            <a:endParaRPr kumimoji="1" lang="x-none" altLang="en-US" sz="5400" i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B4AB98-9245-6AD8-9585-0A71F677DFBB}"/>
              </a:ext>
            </a:extLst>
          </p:cNvPr>
          <p:cNvSpPr txBox="1"/>
          <p:nvPr/>
        </p:nvSpPr>
        <p:spPr>
          <a:xfrm>
            <a:off x="791949" y="2221566"/>
            <a:ext cx="6336799" cy="471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2200" b="1" i="1" dirty="0">
                <a:solidFill>
                  <a:schemeClr val="accent4"/>
                </a:solidFill>
              </a:rPr>
              <a:t>1. </a:t>
            </a:r>
            <a:r>
              <a:rPr kumimoji="1" lang="e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cryptos together to compare risk/return profiles and correlations.</a:t>
            </a:r>
            <a:endParaRPr kumimoji="1" lang="x-none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C61FEF-E9DF-89A2-34BB-FA7FC75FE319}"/>
              </a:ext>
            </a:extLst>
          </p:cNvPr>
          <p:cNvSpPr txBox="1"/>
          <p:nvPr/>
        </p:nvSpPr>
        <p:spPr>
          <a:xfrm>
            <a:off x="791949" y="3275643"/>
            <a:ext cx="6593862" cy="471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2200" b="1" i="1" dirty="0">
                <a:solidFill>
                  <a:schemeClr val="accent4"/>
                </a:solidFill>
              </a:rPr>
              <a:t>2. </a:t>
            </a:r>
            <a:r>
              <a:rPr kumimoji="1" lang="e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Determine BTC’s covariance and correlation to the S&amp;P 500 and NASDAQ 100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6A70A1-C760-FB31-8E6C-952DC0C8965D}"/>
              </a:ext>
            </a:extLst>
          </p:cNvPr>
          <p:cNvSpPr txBox="1"/>
          <p:nvPr/>
        </p:nvSpPr>
        <p:spPr>
          <a:xfrm>
            <a:off x="749897" y="4269589"/>
            <a:ext cx="6812584" cy="10341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2200" b="1" i="1" dirty="0">
                <a:solidFill>
                  <a:schemeClr val="accent4"/>
                </a:solidFill>
              </a:rPr>
              <a:t>3. </a:t>
            </a:r>
            <a:r>
              <a:rPr kumimoji="1" lang="en-US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BTC’s exposure to</a:t>
            </a:r>
            <a:r>
              <a:rPr kumimoji="1" lang="e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value, size, and momentum risk factors.</a:t>
            </a:r>
            <a:endParaRPr kumimoji="1" lang="x-none" altLang="en-US" sz="15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Monte Carlo simulations with select equity ETFs chosen to represent factor </a:t>
            </a:r>
          </a:p>
          <a:p>
            <a:pPr>
              <a:lnSpc>
                <a:spcPct val="120000"/>
              </a:lnSpc>
            </a:pPr>
            <a:r>
              <a:rPr kumimoji="1" lang="e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exposure.</a:t>
            </a:r>
            <a:endParaRPr kumimoji="1" lang="x-none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그룹 18">
            <a:extLst>
              <a:ext uri="{FF2B5EF4-FFF2-40B4-BE49-F238E27FC236}">
                <a16:creationId xmlns:a16="http://schemas.microsoft.com/office/drawing/2014/main" id="{13998D57-7ECB-2DFB-8B9E-91AE2EF73352}"/>
              </a:ext>
            </a:extLst>
          </p:cNvPr>
          <p:cNvGrpSpPr/>
          <p:nvPr/>
        </p:nvGrpSpPr>
        <p:grpSpPr>
          <a:xfrm>
            <a:off x="864100" y="3394746"/>
            <a:ext cx="7416953" cy="485999"/>
            <a:chOff x="259559" y="3015001"/>
            <a:chExt cx="5441078" cy="48599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EDFD5F-CEAD-7721-BA34-29205CE69830}"/>
                </a:ext>
              </a:extLst>
            </p:cNvPr>
            <p:cNvSpPr txBox="1"/>
            <p:nvPr/>
          </p:nvSpPr>
          <p:spPr>
            <a:xfrm>
              <a:off x="3578437" y="3015001"/>
              <a:ext cx="2122200" cy="2991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" altLang="x-none" sz="1200" i="1" dirty="0">
                  <a:solidFill>
                    <a:schemeClr val="bg1"/>
                  </a:solidFill>
                </a:rPr>
                <a:t>87%</a:t>
              </a:r>
              <a:endParaRPr kumimoji="1" lang="x-none" alt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직사각형 22">
              <a:extLst>
                <a:ext uri="{FF2B5EF4-FFF2-40B4-BE49-F238E27FC236}">
                  <a16:creationId xmlns:a16="http://schemas.microsoft.com/office/drawing/2014/main" id="{4B4D5BB7-4B4D-3477-2533-DFDDD4AAAAB7}"/>
                </a:ext>
              </a:extLst>
            </p:cNvPr>
            <p:cNvSpPr/>
            <p:nvPr/>
          </p:nvSpPr>
          <p:spPr>
            <a:xfrm>
              <a:off x="259559" y="3420690"/>
              <a:ext cx="4652678" cy="8031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5" name="그룹 18">
            <a:extLst>
              <a:ext uri="{FF2B5EF4-FFF2-40B4-BE49-F238E27FC236}">
                <a16:creationId xmlns:a16="http://schemas.microsoft.com/office/drawing/2014/main" id="{E91B2613-73F6-02F2-967F-004CE36E48E0}"/>
              </a:ext>
            </a:extLst>
          </p:cNvPr>
          <p:cNvGrpSpPr/>
          <p:nvPr/>
        </p:nvGrpSpPr>
        <p:grpSpPr>
          <a:xfrm>
            <a:off x="895106" y="4887244"/>
            <a:ext cx="7416953" cy="485999"/>
            <a:chOff x="259559" y="3015001"/>
            <a:chExt cx="5441078" cy="4859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FBBEE93-3C17-B2BA-0FDC-430CA53D834D}"/>
                </a:ext>
              </a:extLst>
            </p:cNvPr>
            <p:cNvSpPr txBox="1"/>
            <p:nvPr/>
          </p:nvSpPr>
          <p:spPr>
            <a:xfrm>
              <a:off x="3578437" y="3015001"/>
              <a:ext cx="2122200" cy="2991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" altLang="x-none" sz="1200" i="1" dirty="0">
                  <a:solidFill>
                    <a:schemeClr val="bg1"/>
                  </a:solidFill>
                </a:rPr>
                <a:t>87%</a:t>
              </a:r>
              <a:endParaRPr kumimoji="1" lang="x-none" alt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22">
              <a:extLst>
                <a:ext uri="{FF2B5EF4-FFF2-40B4-BE49-F238E27FC236}">
                  <a16:creationId xmlns:a16="http://schemas.microsoft.com/office/drawing/2014/main" id="{1F2A9DA1-9236-204D-D157-97442F06C6A9}"/>
                </a:ext>
              </a:extLst>
            </p:cNvPr>
            <p:cNvSpPr/>
            <p:nvPr/>
          </p:nvSpPr>
          <p:spPr>
            <a:xfrm>
              <a:off x="259559" y="3420690"/>
              <a:ext cx="4652678" cy="8031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51" name="그림 개체 틀 3" descr="원격이(가) 표시된 사진&#10;&#10;자동 생성된 설명">
            <a:extLst>
              <a:ext uri="{FF2B5EF4-FFF2-40B4-BE49-F238E27FC236}">
                <a16:creationId xmlns:a16="http://schemas.microsoft.com/office/drawing/2014/main" id="{102EA3B2-3282-F807-7645-90C3FF9E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8128" r="34154"/>
          <a:stretch/>
        </p:blipFill>
        <p:spPr>
          <a:xfrm>
            <a:off x="7710249" y="641503"/>
            <a:ext cx="4161429" cy="58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0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DA4F-5DBF-1E4C-A163-F1B79D127FD0}"/>
              </a:ext>
            </a:extLst>
          </p:cNvPr>
          <p:cNvSpPr/>
          <p:nvPr/>
        </p:nvSpPr>
        <p:spPr>
          <a:xfrm>
            <a:off x="8128001" y="1955800"/>
            <a:ext cx="1308100" cy="4140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v</a:t>
            </a:r>
            <a:endParaRPr kumimoji="1" lang="x-none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442B72-57AD-9E4A-BBBE-C3214BE9D960}"/>
              </a:ext>
            </a:extLst>
          </p:cNvPr>
          <p:cNvSpPr/>
          <p:nvPr/>
        </p:nvSpPr>
        <p:spPr>
          <a:xfrm>
            <a:off x="6645879" y="3886200"/>
            <a:ext cx="4272343" cy="19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87F3C-F384-0847-BB82-6FD9E35CA9D6}"/>
              </a:ext>
            </a:extLst>
          </p:cNvPr>
          <p:cNvSpPr txBox="1"/>
          <p:nvPr/>
        </p:nvSpPr>
        <p:spPr>
          <a:xfrm>
            <a:off x="6645879" y="1041400"/>
            <a:ext cx="427234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Best</a:t>
            </a:r>
          </a:p>
          <a:p>
            <a:pPr algn="ctr"/>
            <a:r>
              <a:rPr kumimoji="1" lang="e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Investments</a:t>
            </a:r>
            <a:endParaRPr kumimoji="1" lang="x-none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C8077-B0C5-5F4A-8397-FBDC26DAE966}"/>
              </a:ext>
            </a:extLst>
          </p:cNvPr>
          <p:cNvSpPr txBox="1"/>
          <p:nvPr/>
        </p:nvSpPr>
        <p:spPr>
          <a:xfrm>
            <a:off x="6645879" y="2770935"/>
            <a:ext cx="4272342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BD9AC-B217-784A-8F25-67CAC47E80CE}"/>
              </a:ext>
            </a:extLst>
          </p:cNvPr>
          <p:cNvSpPr txBox="1"/>
          <p:nvPr/>
        </p:nvSpPr>
        <p:spPr>
          <a:xfrm>
            <a:off x="6870700" y="247181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5E3CB-BB91-F644-82CA-7383A4C120C3}"/>
              </a:ext>
            </a:extLst>
          </p:cNvPr>
          <p:cNvSpPr txBox="1"/>
          <p:nvPr/>
        </p:nvSpPr>
        <p:spPr>
          <a:xfrm>
            <a:off x="7123415" y="4591417"/>
            <a:ext cx="3317271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AC2F-E691-624D-BA8D-6EF666E4DBC4}"/>
              </a:ext>
            </a:extLst>
          </p:cNvPr>
          <p:cNvSpPr txBox="1"/>
          <p:nvPr/>
        </p:nvSpPr>
        <p:spPr>
          <a:xfrm>
            <a:off x="7209140" y="4292296"/>
            <a:ext cx="3145821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4"/>
                </a:solidFill>
              </a:rPr>
              <a:t>#KEYWORD</a:t>
            </a:r>
            <a:endParaRPr kumimoji="1" lang="x-none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A9BA7-6DB6-814E-A083-003DD83E3C67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5548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A48BFC2-D170-4B01-A4F5-EA12D025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</a:t>
            </a:r>
            <a:br>
              <a:rPr lang="en-US" altLang="ko-KR" dirty="0"/>
            </a:br>
            <a:r>
              <a:rPr lang="en-US" altLang="ko-KR" dirty="0">
                <a:solidFill>
                  <a:schemeClr val="accent2"/>
                </a:solidFill>
              </a:rPr>
              <a:t>Analysis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BD4596A-084B-4035-A622-98FF585EE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30553"/>
              </p:ext>
            </p:extLst>
          </p:nvPr>
        </p:nvGraphicFramePr>
        <p:xfrm>
          <a:off x="4914900" y="1314450"/>
          <a:ext cx="6172200" cy="422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182251879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375254417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74959124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753733429"/>
                    </a:ext>
                  </a:extLst>
                </a:gridCol>
              </a:tblGrid>
              <a:tr h="10572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858423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91283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05898"/>
                  </a:ext>
                </a:extLst>
              </a:tr>
              <a:tr h="1057275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" altLang="x-none" sz="1200" b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Lorem ipsum </a:t>
                      </a:r>
                      <a:endParaRPr kumimoji="1"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5109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733E4F-83C6-4F0B-83DC-819B7D3DC78A}"/>
              </a:ext>
            </a:extLst>
          </p:cNvPr>
          <p:cNvSpPr txBox="1"/>
          <p:nvPr/>
        </p:nvSpPr>
        <p:spPr>
          <a:xfrm>
            <a:off x="6089650" y="565316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Lorem ipsum dolor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72CA6-5FD1-466B-AB4F-6DFA59B583FD}"/>
              </a:ext>
            </a:extLst>
          </p:cNvPr>
          <p:cNvSpPr txBox="1"/>
          <p:nvPr/>
        </p:nvSpPr>
        <p:spPr>
          <a:xfrm rot="16200000">
            <a:off x="2705435" y="327943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Lorem ipsum dolor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C3B6C-0E07-4173-A4AB-28AD82E7E1F9}"/>
              </a:ext>
            </a:extLst>
          </p:cNvPr>
          <p:cNvSpPr txBox="1"/>
          <p:nvPr/>
        </p:nvSpPr>
        <p:spPr>
          <a:xfrm>
            <a:off x="841375" y="4018779"/>
            <a:ext cx="3006725" cy="1628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graeci similique conclusionemque eos, iuvaret accusam ullamcorper te eum.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6D23B-B65C-4A28-B1BD-C7039D723367}"/>
              </a:ext>
            </a:extLst>
          </p:cNvPr>
          <p:cNvSpPr txBox="1"/>
          <p:nvPr/>
        </p:nvSpPr>
        <p:spPr>
          <a:xfrm>
            <a:off x="841375" y="3537706"/>
            <a:ext cx="3822700" cy="3680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600" i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600" i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FF540-356F-4A37-92B9-982CC28C2C79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자유형 12">
            <a:extLst>
              <a:ext uri="{FF2B5EF4-FFF2-40B4-BE49-F238E27FC236}">
                <a16:creationId xmlns:a16="http://schemas.microsoft.com/office/drawing/2014/main" id="{4EA5C416-D823-4E28-9F9C-10334297246B}"/>
              </a:ext>
            </a:extLst>
          </p:cNvPr>
          <p:cNvSpPr/>
          <p:nvPr/>
        </p:nvSpPr>
        <p:spPr>
          <a:xfrm rot="10800000">
            <a:off x="2471083" y="4984072"/>
            <a:ext cx="4001934" cy="1879601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E2C03-1728-4FE8-8056-580C0513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Puzzle Pieces</a:t>
            </a:r>
            <a:br>
              <a:rPr lang="en-US" altLang="ko-KR" dirty="0"/>
            </a:br>
            <a:r>
              <a:rPr lang="en-US" altLang="ko-KR" dirty="0"/>
              <a:t>Magnifying Glass</a:t>
            </a:r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2DF3281-79AD-4F50-8724-5E005EBB3033}"/>
              </a:ext>
            </a:extLst>
          </p:cNvPr>
          <p:cNvSpPr>
            <a:spLocks/>
          </p:cNvSpPr>
          <p:nvPr/>
        </p:nvSpPr>
        <p:spPr bwMode="auto">
          <a:xfrm>
            <a:off x="1986987" y="1167811"/>
            <a:ext cx="3508938" cy="4729255"/>
          </a:xfrm>
          <a:custGeom>
            <a:avLst/>
            <a:gdLst>
              <a:gd name="T0" fmla="*/ 6174 w 6174"/>
              <a:gd name="T1" fmla="*/ 3087 h 8320"/>
              <a:gd name="T2" fmla="*/ 3087 w 6174"/>
              <a:gd name="T3" fmla="*/ 0 h 8320"/>
              <a:gd name="T4" fmla="*/ 0 w 6174"/>
              <a:gd name="T5" fmla="*/ 3087 h 8320"/>
              <a:gd name="T6" fmla="*/ 1930 w 6174"/>
              <a:gd name="T7" fmla="*/ 5949 h 8320"/>
              <a:gd name="T8" fmla="*/ 2550 w 6174"/>
              <a:gd name="T9" fmla="*/ 6354 h 8320"/>
              <a:gd name="T10" fmla="*/ 2550 w 6174"/>
              <a:gd name="T11" fmla="*/ 8320 h 8320"/>
              <a:gd name="T12" fmla="*/ 3583 w 6174"/>
              <a:gd name="T13" fmla="*/ 8320 h 8320"/>
              <a:gd name="T14" fmla="*/ 3583 w 6174"/>
              <a:gd name="T15" fmla="*/ 6357 h 8320"/>
              <a:gd name="T16" fmla="*/ 3602 w 6174"/>
              <a:gd name="T17" fmla="*/ 6354 h 8320"/>
              <a:gd name="T18" fmla="*/ 4217 w 6174"/>
              <a:gd name="T19" fmla="*/ 5960 h 8320"/>
              <a:gd name="T20" fmla="*/ 6174 w 6174"/>
              <a:gd name="T21" fmla="*/ 3087 h 8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74" h="8320">
                <a:moveTo>
                  <a:pt x="6174" y="3087"/>
                </a:moveTo>
                <a:cubicBezTo>
                  <a:pt x="6174" y="1382"/>
                  <a:pt x="4792" y="0"/>
                  <a:pt x="3087" y="0"/>
                </a:cubicBezTo>
                <a:cubicBezTo>
                  <a:pt x="1382" y="0"/>
                  <a:pt x="0" y="1382"/>
                  <a:pt x="0" y="3087"/>
                </a:cubicBezTo>
                <a:cubicBezTo>
                  <a:pt x="0" y="4382"/>
                  <a:pt x="798" y="5491"/>
                  <a:pt x="1930" y="5949"/>
                </a:cubicBezTo>
                <a:cubicBezTo>
                  <a:pt x="1978" y="6076"/>
                  <a:pt x="2122" y="6286"/>
                  <a:pt x="2550" y="6354"/>
                </a:cubicBezTo>
                <a:lnTo>
                  <a:pt x="2550" y="8320"/>
                </a:lnTo>
                <a:lnTo>
                  <a:pt x="3583" y="8320"/>
                </a:lnTo>
                <a:lnTo>
                  <a:pt x="3583" y="6357"/>
                </a:lnTo>
                <a:cubicBezTo>
                  <a:pt x="3589" y="6356"/>
                  <a:pt x="3595" y="6355"/>
                  <a:pt x="3602" y="6354"/>
                </a:cubicBezTo>
                <a:cubicBezTo>
                  <a:pt x="4017" y="6288"/>
                  <a:pt x="4165" y="6088"/>
                  <a:pt x="4217" y="5960"/>
                </a:cubicBezTo>
                <a:cubicBezTo>
                  <a:pt x="5363" y="5509"/>
                  <a:pt x="6174" y="4393"/>
                  <a:pt x="6174" y="30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9E10BA7-F471-4A19-9678-DEA5F217C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511" y="1307337"/>
            <a:ext cx="3229889" cy="32298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4A6DB56-77BD-458E-917E-B3CBAA8F5D34}"/>
              </a:ext>
            </a:extLst>
          </p:cNvPr>
          <p:cNvSpPr>
            <a:spLocks/>
          </p:cNvSpPr>
          <p:nvPr/>
        </p:nvSpPr>
        <p:spPr bwMode="auto">
          <a:xfrm>
            <a:off x="2384735" y="1448944"/>
            <a:ext cx="1247391" cy="1074547"/>
          </a:xfrm>
          <a:custGeom>
            <a:avLst/>
            <a:gdLst>
              <a:gd name="T0" fmla="*/ 2194 w 2194"/>
              <a:gd name="T1" fmla="*/ 0 h 1889"/>
              <a:gd name="T2" fmla="*/ 0 w 2194"/>
              <a:gd name="T3" fmla="*/ 1563 h 1889"/>
              <a:gd name="T4" fmla="*/ 904 w 2194"/>
              <a:gd name="T5" fmla="*/ 1563 h 1889"/>
              <a:gd name="T6" fmla="*/ 903 w 2194"/>
              <a:gd name="T7" fmla="*/ 1589 h 1889"/>
              <a:gd name="T8" fmla="*/ 1203 w 2194"/>
              <a:gd name="T9" fmla="*/ 1889 h 1889"/>
              <a:gd name="T10" fmla="*/ 1503 w 2194"/>
              <a:gd name="T11" fmla="*/ 1589 h 1889"/>
              <a:gd name="T12" fmla="*/ 1502 w 2194"/>
              <a:gd name="T13" fmla="*/ 1563 h 1889"/>
              <a:gd name="T14" fmla="*/ 2194 w 2194"/>
              <a:gd name="T15" fmla="*/ 1563 h 1889"/>
              <a:gd name="T16" fmla="*/ 2194 w 2194"/>
              <a:gd name="T17" fmla="*/ 0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94" h="1889">
                <a:moveTo>
                  <a:pt x="2194" y="0"/>
                </a:moveTo>
                <a:cubicBezTo>
                  <a:pt x="1208" y="72"/>
                  <a:pt x="374" y="696"/>
                  <a:pt x="0" y="1563"/>
                </a:cubicBezTo>
                <a:lnTo>
                  <a:pt x="904" y="1563"/>
                </a:lnTo>
                <a:cubicBezTo>
                  <a:pt x="903" y="1572"/>
                  <a:pt x="903" y="1580"/>
                  <a:pt x="903" y="1589"/>
                </a:cubicBezTo>
                <a:cubicBezTo>
                  <a:pt x="903" y="1755"/>
                  <a:pt x="1037" y="1889"/>
                  <a:pt x="1203" y="1889"/>
                </a:cubicBezTo>
                <a:cubicBezTo>
                  <a:pt x="1369" y="1889"/>
                  <a:pt x="1503" y="1755"/>
                  <a:pt x="1503" y="1589"/>
                </a:cubicBezTo>
                <a:cubicBezTo>
                  <a:pt x="1503" y="1580"/>
                  <a:pt x="1502" y="1572"/>
                  <a:pt x="1502" y="1563"/>
                </a:cubicBezTo>
                <a:lnTo>
                  <a:pt x="2194" y="1563"/>
                </a:lnTo>
                <a:lnTo>
                  <a:pt x="21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lt1"/>
              </a:solidFill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D241D03-EDFA-4E43-9C03-1BA9CCC94214}"/>
              </a:ext>
            </a:extLst>
          </p:cNvPr>
          <p:cNvSpPr>
            <a:spLocks/>
          </p:cNvSpPr>
          <p:nvPr/>
        </p:nvSpPr>
        <p:spPr bwMode="auto">
          <a:xfrm>
            <a:off x="3796641" y="1446861"/>
            <a:ext cx="1301535" cy="1076630"/>
          </a:xfrm>
          <a:custGeom>
            <a:avLst/>
            <a:gdLst>
              <a:gd name="T0" fmla="*/ 2290 w 2290"/>
              <a:gd name="T1" fmla="*/ 1568 h 1894"/>
              <a:gd name="T2" fmla="*/ 0 w 2290"/>
              <a:gd name="T3" fmla="*/ 0 h 1894"/>
              <a:gd name="T4" fmla="*/ 0 w 2290"/>
              <a:gd name="T5" fmla="*/ 1568 h 1894"/>
              <a:gd name="T6" fmla="*/ 736 w 2290"/>
              <a:gd name="T7" fmla="*/ 1568 h 1894"/>
              <a:gd name="T8" fmla="*/ 734 w 2290"/>
              <a:gd name="T9" fmla="*/ 1594 h 1894"/>
              <a:gd name="T10" fmla="*/ 1034 w 2290"/>
              <a:gd name="T11" fmla="*/ 1894 h 1894"/>
              <a:gd name="T12" fmla="*/ 1334 w 2290"/>
              <a:gd name="T13" fmla="*/ 1594 h 1894"/>
              <a:gd name="T14" fmla="*/ 1333 w 2290"/>
              <a:gd name="T15" fmla="*/ 1568 h 1894"/>
              <a:gd name="T16" fmla="*/ 2290 w 2290"/>
              <a:gd name="T17" fmla="*/ 1568 h 1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0" h="1894">
                <a:moveTo>
                  <a:pt x="2290" y="1568"/>
                </a:moveTo>
                <a:cubicBezTo>
                  <a:pt x="1904" y="672"/>
                  <a:pt x="1028" y="37"/>
                  <a:pt x="0" y="0"/>
                </a:cubicBezTo>
                <a:lnTo>
                  <a:pt x="0" y="1568"/>
                </a:lnTo>
                <a:lnTo>
                  <a:pt x="736" y="1568"/>
                </a:lnTo>
                <a:cubicBezTo>
                  <a:pt x="735" y="1577"/>
                  <a:pt x="734" y="1585"/>
                  <a:pt x="734" y="1594"/>
                </a:cubicBezTo>
                <a:cubicBezTo>
                  <a:pt x="734" y="1760"/>
                  <a:pt x="869" y="1894"/>
                  <a:pt x="1034" y="1894"/>
                </a:cubicBezTo>
                <a:cubicBezTo>
                  <a:pt x="1200" y="1894"/>
                  <a:pt x="1334" y="1760"/>
                  <a:pt x="1334" y="1594"/>
                </a:cubicBezTo>
                <a:cubicBezTo>
                  <a:pt x="1334" y="1585"/>
                  <a:pt x="1334" y="1577"/>
                  <a:pt x="1333" y="1568"/>
                </a:cubicBezTo>
                <a:lnTo>
                  <a:pt x="2290" y="156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lt1"/>
              </a:solidFill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902F6C3-32A9-4A2D-B50B-494BE56BD62B}"/>
              </a:ext>
            </a:extLst>
          </p:cNvPr>
          <p:cNvSpPr>
            <a:spLocks/>
          </p:cNvSpPr>
          <p:nvPr/>
        </p:nvSpPr>
        <p:spPr bwMode="auto">
          <a:xfrm>
            <a:off x="3632127" y="3529315"/>
            <a:ext cx="1455636" cy="868384"/>
          </a:xfrm>
          <a:custGeom>
            <a:avLst/>
            <a:gdLst>
              <a:gd name="T0" fmla="*/ 1798 w 2562"/>
              <a:gd name="T1" fmla="*/ 0 h 1529"/>
              <a:gd name="T2" fmla="*/ 1323 w 2562"/>
              <a:gd name="T3" fmla="*/ 275 h 1529"/>
              <a:gd name="T4" fmla="*/ 848 w 2562"/>
              <a:gd name="T5" fmla="*/ 0 h 1529"/>
              <a:gd name="T6" fmla="*/ 289 w 2562"/>
              <a:gd name="T7" fmla="*/ 0 h 1529"/>
              <a:gd name="T8" fmla="*/ 289 w 2562"/>
              <a:gd name="T9" fmla="*/ 441 h 1529"/>
              <a:gd name="T10" fmla="*/ 0 w 2562"/>
              <a:gd name="T11" fmla="*/ 740 h 1529"/>
              <a:gd name="T12" fmla="*/ 289 w 2562"/>
              <a:gd name="T13" fmla="*/ 1040 h 1529"/>
              <a:gd name="T14" fmla="*/ 289 w 2562"/>
              <a:gd name="T15" fmla="*/ 1529 h 1529"/>
              <a:gd name="T16" fmla="*/ 2562 w 2562"/>
              <a:gd name="T17" fmla="*/ 0 h 1529"/>
              <a:gd name="T18" fmla="*/ 1798 w 2562"/>
              <a:gd name="T19" fmla="*/ 0 h 1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62" h="1529">
                <a:moveTo>
                  <a:pt x="1798" y="0"/>
                </a:moveTo>
                <a:cubicBezTo>
                  <a:pt x="1704" y="164"/>
                  <a:pt x="1527" y="275"/>
                  <a:pt x="1323" y="275"/>
                </a:cubicBezTo>
                <a:cubicBezTo>
                  <a:pt x="1120" y="275"/>
                  <a:pt x="943" y="164"/>
                  <a:pt x="848" y="0"/>
                </a:cubicBezTo>
                <a:lnTo>
                  <a:pt x="289" y="0"/>
                </a:lnTo>
                <a:lnTo>
                  <a:pt x="289" y="441"/>
                </a:lnTo>
                <a:cubicBezTo>
                  <a:pt x="128" y="447"/>
                  <a:pt x="0" y="578"/>
                  <a:pt x="0" y="740"/>
                </a:cubicBezTo>
                <a:cubicBezTo>
                  <a:pt x="0" y="902"/>
                  <a:pt x="128" y="1034"/>
                  <a:pt x="289" y="1040"/>
                </a:cubicBezTo>
                <a:lnTo>
                  <a:pt x="289" y="1529"/>
                </a:lnTo>
                <a:cubicBezTo>
                  <a:pt x="1302" y="1492"/>
                  <a:pt x="2168" y="875"/>
                  <a:pt x="2562" y="0"/>
                </a:cubicBezTo>
                <a:lnTo>
                  <a:pt x="1798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EB9CCE7-686D-427F-B14C-FDB6AFA60BEB}"/>
              </a:ext>
            </a:extLst>
          </p:cNvPr>
          <p:cNvSpPr>
            <a:spLocks/>
          </p:cNvSpPr>
          <p:nvPr/>
        </p:nvSpPr>
        <p:spPr bwMode="auto">
          <a:xfrm>
            <a:off x="2395147" y="3354389"/>
            <a:ext cx="1236980" cy="1041227"/>
          </a:xfrm>
          <a:custGeom>
            <a:avLst/>
            <a:gdLst>
              <a:gd name="T0" fmla="*/ 2177 w 2177"/>
              <a:gd name="T1" fmla="*/ 589 h 1831"/>
              <a:gd name="T2" fmla="*/ 2177 w 2177"/>
              <a:gd name="T3" fmla="*/ 307 h 1831"/>
              <a:gd name="T4" fmla="*/ 1481 w 2177"/>
              <a:gd name="T5" fmla="*/ 307 h 1831"/>
              <a:gd name="T6" fmla="*/ 1482 w 2177"/>
              <a:gd name="T7" fmla="*/ 300 h 1831"/>
              <a:gd name="T8" fmla="*/ 1182 w 2177"/>
              <a:gd name="T9" fmla="*/ 0 h 1831"/>
              <a:gd name="T10" fmla="*/ 882 w 2177"/>
              <a:gd name="T11" fmla="*/ 300 h 1831"/>
              <a:gd name="T12" fmla="*/ 882 w 2177"/>
              <a:gd name="T13" fmla="*/ 307 h 1831"/>
              <a:gd name="T14" fmla="*/ 0 w 2177"/>
              <a:gd name="T15" fmla="*/ 307 h 1831"/>
              <a:gd name="T16" fmla="*/ 2177 w 2177"/>
              <a:gd name="T17" fmla="*/ 1831 h 1831"/>
              <a:gd name="T18" fmla="*/ 2177 w 2177"/>
              <a:gd name="T19" fmla="*/ 1506 h 1831"/>
              <a:gd name="T20" fmla="*/ 1929 w 2177"/>
              <a:gd name="T21" fmla="*/ 1047 h 1831"/>
              <a:gd name="T22" fmla="*/ 2177 w 2177"/>
              <a:gd name="T23" fmla="*/ 589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77" h="1831">
                <a:moveTo>
                  <a:pt x="2177" y="589"/>
                </a:moveTo>
                <a:lnTo>
                  <a:pt x="2177" y="307"/>
                </a:lnTo>
                <a:lnTo>
                  <a:pt x="1481" y="307"/>
                </a:lnTo>
                <a:cubicBezTo>
                  <a:pt x="1481" y="305"/>
                  <a:pt x="1482" y="303"/>
                  <a:pt x="1482" y="300"/>
                </a:cubicBezTo>
                <a:cubicBezTo>
                  <a:pt x="1482" y="135"/>
                  <a:pt x="1347" y="0"/>
                  <a:pt x="1182" y="0"/>
                </a:cubicBezTo>
                <a:cubicBezTo>
                  <a:pt x="1016" y="0"/>
                  <a:pt x="882" y="135"/>
                  <a:pt x="882" y="300"/>
                </a:cubicBezTo>
                <a:cubicBezTo>
                  <a:pt x="882" y="303"/>
                  <a:pt x="882" y="305"/>
                  <a:pt x="882" y="307"/>
                </a:cubicBezTo>
                <a:lnTo>
                  <a:pt x="0" y="307"/>
                </a:lnTo>
                <a:cubicBezTo>
                  <a:pt x="382" y="1154"/>
                  <a:pt x="1206" y="1759"/>
                  <a:pt x="2177" y="1831"/>
                </a:cubicBezTo>
                <a:lnTo>
                  <a:pt x="2177" y="1506"/>
                </a:lnTo>
                <a:cubicBezTo>
                  <a:pt x="2028" y="1408"/>
                  <a:pt x="1929" y="1239"/>
                  <a:pt x="1929" y="1047"/>
                </a:cubicBezTo>
                <a:cubicBezTo>
                  <a:pt x="1929" y="856"/>
                  <a:pt x="2028" y="687"/>
                  <a:pt x="2177" y="5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lt1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E3F2EF-4D5C-43C4-A282-6762944B1BA4}"/>
              </a:ext>
            </a:extLst>
          </p:cNvPr>
          <p:cNvSpPr>
            <a:spLocks/>
          </p:cNvSpPr>
          <p:nvPr/>
        </p:nvSpPr>
        <p:spPr bwMode="auto">
          <a:xfrm>
            <a:off x="3796641" y="2502666"/>
            <a:ext cx="1422317" cy="1041227"/>
          </a:xfrm>
          <a:custGeom>
            <a:avLst/>
            <a:gdLst>
              <a:gd name="T0" fmla="*/ 2502 w 2502"/>
              <a:gd name="T1" fmla="*/ 739 h 1833"/>
              <a:gd name="T2" fmla="*/ 2395 w 2502"/>
              <a:gd name="T3" fmla="*/ 0 h 1833"/>
              <a:gd name="T4" fmla="*/ 1515 w 2502"/>
              <a:gd name="T5" fmla="*/ 0 h 1833"/>
              <a:gd name="T6" fmla="*/ 1034 w 2502"/>
              <a:gd name="T7" fmla="*/ 285 h 1833"/>
              <a:gd name="T8" fmla="*/ 554 w 2502"/>
              <a:gd name="T9" fmla="*/ 0 h 1833"/>
              <a:gd name="T10" fmla="*/ 0 w 2502"/>
              <a:gd name="T11" fmla="*/ 0 h 1833"/>
              <a:gd name="T12" fmla="*/ 0 w 2502"/>
              <a:gd name="T13" fmla="*/ 300 h 1833"/>
              <a:gd name="T14" fmla="*/ 276 w 2502"/>
              <a:gd name="T15" fmla="*/ 775 h 1833"/>
              <a:gd name="T16" fmla="*/ 0 w 2502"/>
              <a:gd name="T17" fmla="*/ 1251 h 1833"/>
              <a:gd name="T18" fmla="*/ 0 w 2502"/>
              <a:gd name="T19" fmla="*/ 1517 h 1833"/>
              <a:gd name="T20" fmla="*/ 735 w 2502"/>
              <a:gd name="T21" fmla="*/ 1517 h 1833"/>
              <a:gd name="T22" fmla="*/ 734 w 2502"/>
              <a:gd name="T23" fmla="*/ 1533 h 1833"/>
              <a:gd name="T24" fmla="*/ 1034 w 2502"/>
              <a:gd name="T25" fmla="*/ 1833 h 1833"/>
              <a:gd name="T26" fmla="*/ 1334 w 2502"/>
              <a:gd name="T27" fmla="*/ 1533 h 1833"/>
              <a:gd name="T28" fmla="*/ 1334 w 2502"/>
              <a:gd name="T29" fmla="*/ 1517 h 1833"/>
              <a:gd name="T30" fmla="*/ 2383 w 2502"/>
              <a:gd name="T31" fmla="*/ 1517 h 1833"/>
              <a:gd name="T32" fmla="*/ 2502 w 2502"/>
              <a:gd name="T33" fmla="*/ 739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02" h="1833">
                <a:moveTo>
                  <a:pt x="2502" y="739"/>
                </a:moveTo>
                <a:cubicBezTo>
                  <a:pt x="2502" y="482"/>
                  <a:pt x="2464" y="234"/>
                  <a:pt x="2395" y="0"/>
                </a:cubicBezTo>
                <a:lnTo>
                  <a:pt x="1515" y="0"/>
                </a:lnTo>
                <a:cubicBezTo>
                  <a:pt x="1422" y="170"/>
                  <a:pt x="1242" y="285"/>
                  <a:pt x="1034" y="285"/>
                </a:cubicBezTo>
                <a:cubicBezTo>
                  <a:pt x="827" y="285"/>
                  <a:pt x="647" y="170"/>
                  <a:pt x="554" y="0"/>
                </a:cubicBezTo>
                <a:lnTo>
                  <a:pt x="0" y="0"/>
                </a:lnTo>
                <a:lnTo>
                  <a:pt x="0" y="300"/>
                </a:lnTo>
                <a:cubicBezTo>
                  <a:pt x="165" y="394"/>
                  <a:pt x="276" y="572"/>
                  <a:pt x="276" y="775"/>
                </a:cubicBezTo>
                <a:cubicBezTo>
                  <a:pt x="276" y="979"/>
                  <a:pt x="165" y="1156"/>
                  <a:pt x="0" y="1251"/>
                </a:cubicBezTo>
                <a:lnTo>
                  <a:pt x="0" y="1517"/>
                </a:lnTo>
                <a:lnTo>
                  <a:pt x="735" y="1517"/>
                </a:lnTo>
                <a:cubicBezTo>
                  <a:pt x="735" y="1522"/>
                  <a:pt x="734" y="1527"/>
                  <a:pt x="734" y="1533"/>
                </a:cubicBezTo>
                <a:cubicBezTo>
                  <a:pt x="734" y="1699"/>
                  <a:pt x="869" y="1833"/>
                  <a:pt x="1034" y="1833"/>
                </a:cubicBezTo>
                <a:cubicBezTo>
                  <a:pt x="1200" y="1833"/>
                  <a:pt x="1334" y="1699"/>
                  <a:pt x="1334" y="1533"/>
                </a:cubicBezTo>
                <a:cubicBezTo>
                  <a:pt x="1334" y="1527"/>
                  <a:pt x="1334" y="1522"/>
                  <a:pt x="1334" y="1517"/>
                </a:cubicBezTo>
                <a:lnTo>
                  <a:pt x="2383" y="1517"/>
                </a:lnTo>
                <a:cubicBezTo>
                  <a:pt x="2460" y="1271"/>
                  <a:pt x="2502" y="1010"/>
                  <a:pt x="2502" y="73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1B9CF93-76E2-47AC-A0E9-34A3A9370283}"/>
              </a:ext>
            </a:extLst>
          </p:cNvPr>
          <p:cNvSpPr>
            <a:spLocks/>
          </p:cNvSpPr>
          <p:nvPr/>
        </p:nvSpPr>
        <p:spPr bwMode="auto">
          <a:xfrm>
            <a:off x="2263952" y="2502666"/>
            <a:ext cx="1547264" cy="862136"/>
          </a:xfrm>
          <a:custGeom>
            <a:avLst/>
            <a:gdLst>
              <a:gd name="T0" fmla="*/ 2422 w 2722"/>
              <a:gd name="T1" fmla="*/ 475 h 1517"/>
              <a:gd name="T2" fmla="*/ 2405 w 2722"/>
              <a:gd name="T3" fmla="*/ 476 h 1517"/>
              <a:gd name="T4" fmla="*/ 2405 w 2722"/>
              <a:gd name="T5" fmla="*/ 0 h 1517"/>
              <a:gd name="T6" fmla="*/ 1894 w 2722"/>
              <a:gd name="T7" fmla="*/ 0 h 1517"/>
              <a:gd name="T8" fmla="*/ 1414 w 2722"/>
              <a:gd name="T9" fmla="*/ 285 h 1517"/>
              <a:gd name="T10" fmla="*/ 933 w 2722"/>
              <a:gd name="T11" fmla="*/ 0 h 1517"/>
              <a:gd name="T12" fmla="*/ 107 w 2722"/>
              <a:gd name="T13" fmla="*/ 0 h 1517"/>
              <a:gd name="T14" fmla="*/ 0 w 2722"/>
              <a:gd name="T15" fmla="*/ 739 h 1517"/>
              <a:gd name="T16" fmla="*/ 118 w 2722"/>
              <a:gd name="T17" fmla="*/ 1517 h 1517"/>
              <a:gd name="T18" fmla="*/ 940 w 2722"/>
              <a:gd name="T19" fmla="*/ 1517 h 1517"/>
              <a:gd name="T20" fmla="*/ 1410 w 2722"/>
              <a:gd name="T21" fmla="*/ 1252 h 1517"/>
              <a:gd name="T22" fmla="*/ 1879 w 2722"/>
              <a:gd name="T23" fmla="*/ 1517 h 1517"/>
              <a:gd name="T24" fmla="*/ 2405 w 2722"/>
              <a:gd name="T25" fmla="*/ 1517 h 1517"/>
              <a:gd name="T26" fmla="*/ 2405 w 2722"/>
              <a:gd name="T27" fmla="*/ 1074 h 1517"/>
              <a:gd name="T28" fmla="*/ 2422 w 2722"/>
              <a:gd name="T29" fmla="*/ 1075 h 1517"/>
              <a:gd name="T30" fmla="*/ 2722 w 2722"/>
              <a:gd name="T31" fmla="*/ 775 h 1517"/>
              <a:gd name="T32" fmla="*/ 2422 w 2722"/>
              <a:gd name="T33" fmla="*/ 475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22" h="1517">
                <a:moveTo>
                  <a:pt x="2422" y="475"/>
                </a:moveTo>
                <a:cubicBezTo>
                  <a:pt x="2416" y="475"/>
                  <a:pt x="2411" y="476"/>
                  <a:pt x="2405" y="476"/>
                </a:cubicBezTo>
                <a:lnTo>
                  <a:pt x="2405" y="0"/>
                </a:lnTo>
                <a:lnTo>
                  <a:pt x="1894" y="0"/>
                </a:lnTo>
                <a:cubicBezTo>
                  <a:pt x="1801" y="170"/>
                  <a:pt x="1621" y="285"/>
                  <a:pt x="1414" y="285"/>
                </a:cubicBezTo>
                <a:cubicBezTo>
                  <a:pt x="1207" y="285"/>
                  <a:pt x="1026" y="170"/>
                  <a:pt x="933" y="0"/>
                </a:cubicBezTo>
                <a:lnTo>
                  <a:pt x="107" y="0"/>
                </a:lnTo>
                <a:cubicBezTo>
                  <a:pt x="37" y="234"/>
                  <a:pt x="0" y="482"/>
                  <a:pt x="0" y="739"/>
                </a:cubicBezTo>
                <a:cubicBezTo>
                  <a:pt x="0" y="1010"/>
                  <a:pt x="41" y="1271"/>
                  <a:pt x="118" y="1517"/>
                </a:cubicBezTo>
                <a:lnTo>
                  <a:pt x="940" y="1517"/>
                </a:lnTo>
                <a:cubicBezTo>
                  <a:pt x="1036" y="1358"/>
                  <a:pt x="1210" y="1252"/>
                  <a:pt x="1410" y="1252"/>
                </a:cubicBezTo>
                <a:cubicBezTo>
                  <a:pt x="1609" y="1252"/>
                  <a:pt x="1783" y="1358"/>
                  <a:pt x="1879" y="1517"/>
                </a:cubicBezTo>
                <a:lnTo>
                  <a:pt x="2405" y="1517"/>
                </a:lnTo>
                <a:lnTo>
                  <a:pt x="2405" y="1074"/>
                </a:lnTo>
                <a:cubicBezTo>
                  <a:pt x="2411" y="1075"/>
                  <a:pt x="2416" y="1075"/>
                  <a:pt x="2422" y="1075"/>
                </a:cubicBezTo>
                <a:cubicBezTo>
                  <a:pt x="2587" y="1075"/>
                  <a:pt x="2722" y="941"/>
                  <a:pt x="2722" y="775"/>
                </a:cubicBezTo>
                <a:cubicBezTo>
                  <a:pt x="2722" y="609"/>
                  <a:pt x="2587" y="475"/>
                  <a:pt x="2422" y="4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3F90C496-9F21-4F37-A0B5-15F4BD951C82}"/>
              </a:ext>
            </a:extLst>
          </p:cNvPr>
          <p:cNvGrpSpPr/>
          <p:nvPr/>
        </p:nvGrpSpPr>
        <p:grpSpPr>
          <a:xfrm>
            <a:off x="1908125" y="4698429"/>
            <a:ext cx="1216154" cy="1201575"/>
            <a:chOff x="2025310" y="4622562"/>
            <a:chExt cx="1136710" cy="1123083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365C4C50-9015-4D02-950D-11F5E1B1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060" y="5586039"/>
              <a:ext cx="986836" cy="159606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6 h 435"/>
                <a:gd name="T6" fmla="*/ 0 w 2679"/>
                <a:gd name="T7" fmla="*/ 99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9 h 435"/>
                <a:gd name="T14" fmla="*/ 2679 w 2679"/>
                <a:gd name="T15" fmla="*/ 336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5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5"/>
                    <a:pt x="2679" y="99"/>
                  </a:cubicBezTo>
                  <a:lnTo>
                    <a:pt x="2679" y="336"/>
                  </a:lnTo>
                  <a:cubicBezTo>
                    <a:pt x="2679" y="391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07241A64-EC38-4564-8993-C2EBEFAA2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060" y="5556843"/>
              <a:ext cx="986836" cy="159606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6 h 435"/>
                <a:gd name="T6" fmla="*/ 0 w 2679"/>
                <a:gd name="T7" fmla="*/ 98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8 h 435"/>
                <a:gd name="T14" fmla="*/ 2679 w 2679"/>
                <a:gd name="T15" fmla="*/ 336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0"/>
                    <a:pt x="0" y="336"/>
                  </a:cubicBezTo>
                  <a:lnTo>
                    <a:pt x="0" y="98"/>
                  </a:lnTo>
                  <a:cubicBezTo>
                    <a:pt x="0" y="44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4"/>
                    <a:pt x="2679" y="98"/>
                  </a:cubicBezTo>
                  <a:lnTo>
                    <a:pt x="2679" y="336"/>
                  </a:lnTo>
                  <a:cubicBezTo>
                    <a:pt x="2679" y="390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8CC99AC1-6D01-4C21-9C37-6BFF2DB3C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131" y="5395290"/>
              <a:ext cx="984889" cy="161553"/>
            </a:xfrm>
            <a:custGeom>
              <a:avLst/>
              <a:gdLst>
                <a:gd name="T0" fmla="*/ 2579 w 2678"/>
                <a:gd name="T1" fmla="*/ 436 h 436"/>
                <a:gd name="T2" fmla="*/ 99 w 2678"/>
                <a:gd name="T3" fmla="*/ 436 h 436"/>
                <a:gd name="T4" fmla="*/ 0 w 2678"/>
                <a:gd name="T5" fmla="*/ 337 h 436"/>
                <a:gd name="T6" fmla="*/ 0 w 2678"/>
                <a:gd name="T7" fmla="*/ 99 h 436"/>
                <a:gd name="T8" fmla="*/ 99 w 2678"/>
                <a:gd name="T9" fmla="*/ 0 h 436"/>
                <a:gd name="T10" fmla="*/ 2579 w 2678"/>
                <a:gd name="T11" fmla="*/ 0 h 436"/>
                <a:gd name="T12" fmla="*/ 2678 w 2678"/>
                <a:gd name="T13" fmla="*/ 99 h 436"/>
                <a:gd name="T14" fmla="*/ 2678 w 2678"/>
                <a:gd name="T15" fmla="*/ 337 h 436"/>
                <a:gd name="T16" fmla="*/ 2579 w 2678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6">
                  <a:moveTo>
                    <a:pt x="2579" y="436"/>
                  </a:moveTo>
                  <a:lnTo>
                    <a:pt x="99" y="436"/>
                  </a:lnTo>
                  <a:cubicBezTo>
                    <a:pt x="44" y="436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4" y="0"/>
                    <a:pt x="2678" y="45"/>
                    <a:pt x="2678" y="99"/>
                  </a:cubicBezTo>
                  <a:lnTo>
                    <a:pt x="2678" y="337"/>
                  </a:lnTo>
                  <a:cubicBezTo>
                    <a:pt x="2678" y="391"/>
                    <a:pt x="2634" y="436"/>
                    <a:pt x="2579" y="4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6F6A6324-8B9D-4D3D-AE97-B8CD3729D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7131" y="5366094"/>
              <a:ext cx="984889" cy="161553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4" y="0"/>
                    <a:pt x="2678" y="44"/>
                    <a:pt x="2678" y="99"/>
                  </a:cubicBezTo>
                  <a:lnTo>
                    <a:pt x="2678" y="336"/>
                  </a:lnTo>
                  <a:cubicBezTo>
                    <a:pt x="2678" y="391"/>
                    <a:pt x="2634" y="435"/>
                    <a:pt x="2579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C76C56A3-9268-4D1E-B334-7ECF6BE6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310" y="5210380"/>
              <a:ext cx="984889" cy="159606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6 h 435"/>
                <a:gd name="T6" fmla="*/ 0 w 2679"/>
                <a:gd name="T7" fmla="*/ 99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9 h 435"/>
                <a:gd name="T14" fmla="*/ 2679 w 2679"/>
                <a:gd name="T15" fmla="*/ 336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0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4"/>
                    <a:pt x="2679" y="99"/>
                  </a:cubicBezTo>
                  <a:lnTo>
                    <a:pt x="2679" y="336"/>
                  </a:lnTo>
                  <a:cubicBezTo>
                    <a:pt x="2679" y="390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B25D520E-60C0-4D0B-8BFD-4AEA7F1AC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310" y="5181184"/>
              <a:ext cx="984889" cy="159606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7 h 435"/>
                <a:gd name="T6" fmla="*/ 0 w 2679"/>
                <a:gd name="T7" fmla="*/ 99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9 h 435"/>
                <a:gd name="T14" fmla="*/ 2679 w 2679"/>
                <a:gd name="T15" fmla="*/ 337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5"/>
                    <a:pt x="2679" y="99"/>
                  </a:cubicBezTo>
                  <a:lnTo>
                    <a:pt x="2679" y="337"/>
                  </a:lnTo>
                  <a:cubicBezTo>
                    <a:pt x="2679" y="391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00EA14D4-5C0A-4318-812A-A7DA470A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041" y="5025470"/>
              <a:ext cx="984889" cy="161553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7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7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5"/>
                    <a:pt x="2678" y="99"/>
                  </a:cubicBezTo>
                  <a:lnTo>
                    <a:pt x="2678" y="337"/>
                  </a:lnTo>
                  <a:cubicBezTo>
                    <a:pt x="2678" y="391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696DF6B5-4E56-4021-9C56-DADCAAAA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041" y="4996274"/>
              <a:ext cx="984889" cy="161553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0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4"/>
                    <a:pt x="2678" y="99"/>
                  </a:cubicBezTo>
                  <a:lnTo>
                    <a:pt x="2678" y="336"/>
                  </a:lnTo>
                  <a:cubicBezTo>
                    <a:pt x="2678" y="390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73201F86-EC03-4EA5-AE50-997E2467D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184" y="4842507"/>
              <a:ext cx="984889" cy="159606"/>
            </a:xfrm>
            <a:custGeom>
              <a:avLst/>
              <a:gdLst>
                <a:gd name="T0" fmla="*/ 2579 w 2678"/>
                <a:gd name="T1" fmla="*/ 435 h 435"/>
                <a:gd name="T2" fmla="*/ 98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8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8" y="435"/>
                  </a:lnTo>
                  <a:cubicBezTo>
                    <a:pt x="44" y="435"/>
                    <a:pt x="0" y="390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4" y="0"/>
                    <a:pt x="98" y="0"/>
                  </a:cubicBezTo>
                  <a:lnTo>
                    <a:pt x="2579" y="0"/>
                  </a:lnTo>
                  <a:cubicBezTo>
                    <a:pt x="2633" y="0"/>
                    <a:pt x="2678" y="44"/>
                    <a:pt x="2678" y="99"/>
                  </a:cubicBezTo>
                  <a:lnTo>
                    <a:pt x="2678" y="336"/>
                  </a:lnTo>
                  <a:cubicBezTo>
                    <a:pt x="2678" y="390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1BB6948C-C884-4915-A3BE-0D4BC0CC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184" y="4813311"/>
              <a:ext cx="984889" cy="159606"/>
            </a:xfrm>
            <a:custGeom>
              <a:avLst/>
              <a:gdLst>
                <a:gd name="T0" fmla="*/ 2579 w 2678"/>
                <a:gd name="T1" fmla="*/ 435 h 435"/>
                <a:gd name="T2" fmla="*/ 98 w 2678"/>
                <a:gd name="T3" fmla="*/ 435 h 435"/>
                <a:gd name="T4" fmla="*/ 0 w 2678"/>
                <a:gd name="T5" fmla="*/ 337 h 435"/>
                <a:gd name="T6" fmla="*/ 0 w 2678"/>
                <a:gd name="T7" fmla="*/ 99 h 435"/>
                <a:gd name="T8" fmla="*/ 98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7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8" y="435"/>
                  </a:lnTo>
                  <a:cubicBezTo>
                    <a:pt x="44" y="435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4" y="0"/>
                    <a:pt x="98" y="0"/>
                  </a:cubicBezTo>
                  <a:lnTo>
                    <a:pt x="2579" y="0"/>
                  </a:lnTo>
                  <a:cubicBezTo>
                    <a:pt x="2633" y="0"/>
                    <a:pt x="2678" y="45"/>
                    <a:pt x="2678" y="99"/>
                  </a:cubicBezTo>
                  <a:lnTo>
                    <a:pt x="2678" y="337"/>
                  </a:lnTo>
                  <a:cubicBezTo>
                    <a:pt x="2678" y="391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701449C2-0B01-4977-A1BA-853CF1E3B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827" y="4651758"/>
              <a:ext cx="982943" cy="161553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5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5"/>
                    <a:pt x="2678" y="99"/>
                  </a:cubicBezTo>
                  <a:lnTo>
                    <a:pt x="2678" y="336"/>
                  </a:lnTo>
                  <a:cubicBezTo>
                    <a:pt x="2678" y="391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E35B59CF-6E99-43B3-8B1F-99621409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827" y="4622562"/>
              <a:ext cx="982943" cy="161553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8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8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0"/>
                    <a:pt x="0" y="336"/>
                  </a:cubicBezTo>
                  <a:lnTo>
                    <a:pt x="0" y="98"/>
                  </a:lnTo>
                  <a:cubicBezTo>
                    <a:pt x="0" y="44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4"/>
                    <a:pt x="2678" y="98"/>
                  </a:cubicBezTo>
                  <a:lnTo>
                    <a:pt x="2678" y="336"/>
                  </a:lnTo>
                  <a:cubicBezTo>
                    <a:pt x="2678" y="390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AB496C0F-80C9-4E2F-BC25-90CF66FD0AB8}"/>
                </a:ext>
              </a:extLst>
            </p:cNvPr>
            <p:cNvGrpSpPr/>
            <p:nvPr/>
          </p:nvGrpSpPr>
          <p:grpSpPr>
            <a:xfrm>
              <a:off x="2089541" y="4634241"/>
              <a:ext cx="247196" cy="1014085"/>
              <a:chOff x="6034088" y="4602163"/>
              <a:chExt cx="201613" cy="827088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52" name="Freeform 58">
                <a:extLst>
                  <a:ext uri="{FF2B5EF4-FFF2-40B4-BE49-F238E27FC236}">
                    <a16:creationId xmlns:a16="http://schemas.microsoft.com/office/drawing/2014/main" id="{AEC82378-D191-4691-864D-56732FD48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4602163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59">
                <a:extLst>
                  <a:ext uri="{FF2B5EF4-FFF2-40B4-BE49-F238E27FC236}">
                    <a16:creationId xmlns:a16="http://schemas.microsoft.com/office/drawing/2014/main" id="{5380642D-0982-4814-B7F8-19A3BBD38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7913" y="4602163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60">
                <a:extLst>
                  <a:ext uri="{FF2B5EF4-FFF2-40B4-BE49-F238E27FC236}">
                    <a16:creationId xmlns:a16="http://schemas.microsoft.com/office/drawing/2014/main" id="{3E243620-00D9-4397-A114-82CBDF580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788" y="4602163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61">
                <a:extLst>
                  <a:ext uri="{FF2B5EF4-FFF2-40B4-BE49-F238E27FC236}">
                    <a16:creationId xmlns:a16="http://schemas.microsoft.com/office/drawing/2014/main" id="{32DD2EDA-FC46-4FF2-A712-AF569D6AC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663" y="4602163"/>
                <a:ext cx="7938" cy="57150"/>
              </a:xfrm>
              <a:custGeom>
                <a:avLst/>
                <a:gdLst>
                  <a:gd name="T0" fmla="*/ 13 w 27"/>
                  <a:gd name="T1" fmla="*/ 194 h 194"/>
                  <a:gd name="T2" fmla="*/ 13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3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3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62">
                <a:extLst>
                  <a:ext uri="{FF2B5EF4-FFF2-40B4-BE49-F238E27FC236}">
                    <a16:creationId xmlns:a16="http://schemas.microsoft.com/office/drawing/2014/main" id="{4D071CE1-15AE-4A57-8C1F-5A59C95DB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5538" y="4602163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A3117F4C-D3F6-4AA1-8C07-9B742D51B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5526" y="5370513"/>
                <a:ext cx="7938" cy="58738"/>
              </a:xfrm>
              <a:custGeom>
                <a:avLst/>
                <a:gdLst>
                  <a:gd name="T0" fmla="*/ 13 w 27"/>
                  <a:gd name="T1" fmla="*/ 195 h 195"/>
                  <a:gd name="T2" fmla="*/ 13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3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3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2364968A-E381-4312-9065-AB677EAF3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1" y="5370513"/>
                <a:ext cx="6350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4705C2E3-32FE-435A-9C5A-12F97E9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88" y="5370513"/>
                <a:ext cx="7938" cy="58738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4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87">
                <a:extLst>
                  <a:ext uri="{FF2B5EF4-FFF2-40B4-BE49-F238E27FC236}">
                    <a16:creationId xmlns:a16="http://schemas.microsoft.com/office/drawing/2014/main" id="{11723A71-1C74-46FA-86DF-ECFB26EA2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1563" y="5370513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88">
                <a:extLst>
                  <a:ext uri="{FF2B5EF4-FFF2-40B4-BE49-F238E27FC236}">
                    <a16:creationId xmlns:a16="http://schemas.microsoft.com/office/drawing/2014/main" id="{F97AA463-825F-4199-A28C-143470B27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7438" y="5370513"/>
                <a:ext cx="7938" cy="58738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4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89">
                <a:extLst>
                  <a:ext uri="{FF2B5EF4-FFF2-40B4-BE49-F238E27FC236}">
                    <a16:creationId xmlns:a16="http://schemas.microsoft.com/office/drawing/2014/main" id="{9553AF09-F8B8-43D2-8C04-CEEBDA04A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1" y="5216525"/>
                <a:ext cx="7938" cy="57150"/>
              </a:xfrm>
              <a:custGeom>
                <a:avLst/>
                <a:gdLst>
                  <a:gd name="T0" fmla="*/ 13 w 27"/>
                  <a:gd name="T1" fmla="*/ 194 h 194"/>
                  <a:gd name="T2" fmla="*/ 13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3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3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1" y="0"/>
                      <a:pt x="27" y="5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90">
                <a:extLst>
                  <a:ext uri="{FF2B5EF4-FFF2-40B4-BE49-F238E27FC236}">
                    <a16:creationId xmlns:a16="http://schemas.microsoft.com/office/drawing/2014/main" id="{39575D47-1D0A-465D-BB0F-001511E65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76" y="5216525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91">
                <a:extLst>
                  <a:ext uri="{FF2B5EF4-FFF2-40B4-BE49-F238E27FC236}">
                    <a16:creationId xmlns:a16="http://schemas.microsoft.com/office/drawing/2014/main" id="{3A11A13B-0A1E-40BD-90F6-CCCF6CFED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1251" y="5216525"/>
                <a:ext cx="7938" cy="57150"/>
              </a:xfrm>
              <a:custGeom>
                <a:avLst/>
                <a:gdLst>
                  <a:gd name="T0" fmla="*/ 13 w 27"/>
                  <a:gd name="T1" fmla="*/ 194 h 194"/>
                  <a:gd name="T2" fmla="*/ 13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3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3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1" y="0"/>
                      <a:pt x="27" y="5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92">
                <a:extLst>
                  <a:ext uri="{FF2B5EF4-FFF2-40B4-BE49-F238E27FC236}">
                    <a16:creationId xmlns:a16="http://schemas.microsoft.com/office/drawing/2014/main" id="{CE4C7A71-3884-4EFB-98FA-92F6AAF3F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26" y="5216525"/>
                <a:ext cx="7938" cy="57150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93">
                <a:extLst>
                  <a:ext uri="{FF2B5EF4-FFF2-40B4-BE49-F238E27FC236}">
                    <a16:creationId xmlns:a16="http://schemas.microsoft.com/office/drawing/2014/main" id="{4882F15A-AEBA-44B7-AEF8-B7E85DD39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001" y="5216525"/>
                <a:ext cx="7938" cy="57150"/>
              </a:xfrm>
              <a:custGeom>
                <a:avLst/>
                <a:gdLst>
                  <a:gd name="T0" fmla="*/ 14 w 27"/>
                  <a:gd name="T1" fmla="*/ 194 h 194"/>
                  <a:gd name="T2" fmla="*/ 14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4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4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4" y="194"/>
                    </a:moveTo>
                    <a:lnTo>
                      <a:pt x="14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5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4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2CB6424E-C43B-4112-919D-194D969D0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5060950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95">
                <a:extLst>
                  <a:ext uri="{FF2B5EF4-FFF2-40B4-BE49-F238E27FC236}">
                    <a16:creationId xmlns:a16="http://schemas.microsoft.com/office/drawing/2014/main" id="{E891E6E1-6123-4339-B8FF-33491F194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963" y="5060950"/>
                <a:ext cx="7938" cy="58738"/>
              </a:xfrm>
              <a:custGeom>
                <a:avLst/>
                <a:gdLst>
                  <a:gd name="T0" fmla="*/ 13 w 27"/>
                  <a:gd name="T1" fmla="*/ 194 h 194"/>
                  <a:gd name="T2" fmla="*/ 13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3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3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96">
                <a:extLst>
                  <a:ext uri="{FF2B5EF4-FFF2-40B4-BE49-F238E27FC236}">
                    <a16:creationId xmlns:a16="http://schemas.microsoft.com/office/drawing/2014/main" id="{C87F5BBC-FAEA-4781-BFEC-0C77A596B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5060950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97">
                <a:extLst>
                  <a:ext uri="{FF2B5EF4-FFF2-40B4-BE49-F238E27FC236}">
                    <a16:creationId xmlns:a16="http://schemas.microsoft.com/office/drawing/2014/main" id="{693000E4-990B-445F-B445-66F982848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1713" y="5060950"/>
                <a:ext cx="7938" cy="58738"/>
              </a:xfrm>
              <a:custGeom>
                <a:avLst/>
                <a:gdLst>
                  <a:gd name="T0" fmla="*/ 14 w 27"/>
                  <a:gd name="T1" fmla="*/ 194 h 194"/>
                  <a:gd name="T2" fmla="*/ 14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4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4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4" y="194"/>
                    </a:moveTo>
                    <a:lnTo>
                      <a:pt x="14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4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98">
                <a:extLst>
                  <a:ext uri="{FF2B5EF4-FFF2-40B4-BE49-F238E27FC236}">
                    <a16:creationId xmlns:a16="http://schemas.microsoft.com/office/drawing/2014/main" id="{169DB87F-B0C6-4ED2-9F0E-8965CC5D2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7588" y="5060950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99">
                <a:extLst>
                  <a:ext uri="{FF2B5EF4-FFF2-40B4-BE49-F238E27FC236}">
                    <a16:creationId xmlns:a16="http://schemas.microsoft.com/office/drawing/2014/main" id="{85CF8DB9-021F-443A-8A06-DDCDAF207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4263" y="4906963"/>
                <a:ext cx="7938" cy="57150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1 h 195"/>
                  <a:gd name="T6" fmla="*/ 0 w 27"/>
                  <a:gd name="T7" fmla="*/ 13 h 195"/>
                  <a:gd name="T8" fmla="*/ 14 w 27"/>
                  <a:gd name="T9" fmla="*/ 0 h 195"/>
                  <a:gd name="T10" fmla="*/ 27 w 27"/>
                  <a:gd name="T11" fmla="*/ 13 h 195"/>
                  <a:gd name="T12" fmla="*/ 27 w 27"/>
                  <a:gd name="T13" fmla="*/ 181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100">
                <a:extLst>
                  <a:ext uri="{FF2B5EF4-FFF2-40B4-BE49-F238E27FC236}">
                    <a16:creationId xmlns:a16="http://schemas.microsoft.com/office/drawing/2014/main" id="{D10EA53E-8286-4C47-9714-3B00E9F59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0138" y="4906963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1 h 195"/>
                  <a:gd name="T6" fmla="*/ 0 w 26"/>
                  <a:gd name="T7" fmla="*/ 13 h 195"/>
                  <a:gd name="T8" fmla="*/ 13 w 26"/>
                  <a:gd name="T9" fmla="*/ 0 h 195"/>
                  <a:gd name="T10" fmla="*/ 13 w 26"/>
                  <a:gd name="T11" fmla="*/ 0 h 195"/>
                  <a:gd name="T12" fmla="*/ 26 w 26"/>
                  <a:gd name="T13" fmla="*/ 13 h 195"/>
                  <a:gd name="T14" fmla="*/ 26 w 26"/>
                  <a:gd name="T15" fmla="*/ 181 h 195"/>
                  <a:gd name="T16" fmla="*/ 13 w 26"/>
                  <a:gd name="T1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lnTo>
                      <a:pt x="13" y="0"/>
                    </a:ln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101">
                <a:extLst>
                  <a:ext uri="{FF2B5EF4-FFF2-40B4-BE49-F238E27FC236}">
                    <a16:creationId xmlns:a16="http://schemas.microsoft.com/office/drawing/2014/main" id="{34CD5422-950A-4168-B3D7-4553EC12C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6013" y="4906963"/>
                <a:ext cx="7938" cy="57150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1 h 195"/>
                  <a:gd name="T6" fmla="*/ 0 w 27"/>
                  <a:gd name="T7" fmla="*/ 13 h 195"/>
                  <a:gd name="T8" fmla="*/ 14 w 27"/>
                  <a:gd name="T9" fmla="*/ 0 h 195"/>
                  <a:gd name="T10" fmla="*/ 27 w 27"/>
                  <a:gd name="T11" fmla="*/ 13 h 195"/>
                  <a:gd name="T12" fmla="*/ 27 w 27"/>
                  <a:gd name="T13" fmla="*/ 181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102">
                <a:extLst>
                  <a:ext uri="{FF2B5EF4-FFF2-40B4-BE49-F238E27FC236}">
                    <a16:creationId xmlns:a16="http://schemas.microsoft.com/office/drawing/2014/main" id="{D605D51B-24DE-4A56-A48A-7633B2610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888" y="4906963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1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1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103">
                <a:extLst>
                  <a:ext uri="{FF2B5EF4-FFF2-40B4-BE49-F238E27FC236}">
                    <a16:creationId xmlns:a16="http://schemas.microsoft.com/office/drawing/2014/main" id="{F0B16F44-16DE-4CEA-8A6D-FF463FB70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7763" y="4906963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1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1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5" y="195"/>
                      <a:pt x="0" y="189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5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104">
                <a:extLst>
                  <a:ext uri="{FF2B5EF4-FFF2-40B4-BE49-F238E27FC236}">
                    <a16:creationId xmlns:a16="http://schemas.microsoft.com/office/drawing/2014/main" id="{C3AF32A6-2F6F-4FD3-BAFF-0C4D89D5A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951" y="4746625"/>
                <a:ext cx="7938" cy="58738"/>
              </a:xfrm>
              <a:custGeom>
                <a:avLst/>
                <a:gdLst>
                  <a:gd name="T0" fmla="*/ 14 w 27"/>
                  <a:gd name="T1" fmla="*/ 194 h 194"/>
                  <a:gd name="T2" fmla="*/ 14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4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4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4" y="194"/>
                    </a:moveTo>
                    <a:lnTo>
                      <a:pt x="14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5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4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105">
                <a:extLst>
                  <a:ext uri="{FF2B5EF4-FFF2-40B4-BE49-F238E27FC236}">
                    <a16:creationId xmlns:a16="http://schemas.microsoft.com/office/drawing/2014/main" id="{1DB32761-EFD5-4081-999E-C7FDA64E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2826" y="47466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106">
                <a:extLst>
                  <a:ext uri="{FF2B5EF4-FFF2-40B4-BE49-F238E27FC236}">
                    <a16:creationId xmlns:a16="http://schemas.microsoft.com/office/drawing/2014/main" id="{A98EB47A-0188-4977-80BD-90F0A4B6D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701" y="4746625"/>
                <a:ext cx="7938" cy="58738"/>
              </a:xfrm>
              <a:custGeom>
                <a:avLst/>
                <a:gdLst>
                  <a:gd name="T0" fmla="*/ 14 w 27"/>
                  <a:gd name="T1" fmla="*/ 194 h 194"/>
                  <a:gd name="T2" fmla="*/ 14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4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4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4" y="194"/>
                    </a:moveTo>
                    <a:lnTo>
                      <a:pt x="14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4" y="0"/>
                    </a:cubicBezTo>
                    <a:cubicBezTo>
                      <a:pt x="21" y="0"/>
                      <a:pt x="27" y="5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4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107">
                <a:extLst>
                  <a:ext uri="{FF2B5EF4-FFF2-40B4-BE49-F238E27FC236}">
                    <a16:creationId xmlns:a16="http://schemas.microsoft.com/office/drawing/2014/main" id="{847A5CBB-030F-4AE0-8EDB-BFC5009BE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576" y="47466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108">
                <a:extLst>
                  <a:ext uri="{FF2B5EF4-FFF2-40B4-BE49-F238E27FC236}">
                    <a16:creationId xmlns:a16="http://schemas.microsoft.com/office/drawing/2014/main" id="{35D83293-A871-43E7-81ED-7E55642B2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51" y="47466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5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5"/>
                      <a:pt x="5" y="0"/>
                      <a:pt x="13" y="0"/>
                    </a:cubicBezTo>
                    <a:cubicBezTo>
                      <a:pt x="20" y="0"/>
                      <a:pt x="26" y="5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C387126-DA51-4CCA-8795-AE5F07774A8B}"/>
              </a:ext>
            </a:extLst>
          </p:cNvPr>
          <p:cNvGrpSpPr/>
          <p:nvPr/>
        </p:nvGrpSpPr>
        <p:grpSpPr>
          <a:xfrm>
            <a:off x="3844421" y="4188481"/>
            <a:ext cx="1220320" cy="1717772"/>
            <a:chOff x="3844421" y="4188481"/>
            <a:chExt cx="1220320" cy="1717772"/>
          </a:xfrm>
        </p:grpSpPr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AE297572-2F33-4B9C-88E2-F3E0276A9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130" y="5733408"/>
              <a:ext cx="1053723" cy="172845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4"/>
                    <a:pt x="2678" y="99"/>
                  </a:cubicBezTo>
                  <a:lnTo>
                    <a:pt x="2678" y="336"/>
                  </a:lnTo>
                  <a:cubicBezTo>
                    <a:pt x="2678" y="391"/>
                    <a:pt x="2633" y="435"/>
                    <a:pt x="2579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3589B8B0-D5BC-4C89-9052-7583F0C43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130" y="5702173"/>
              <a:ext cx="1053723" cy="172845"/>
            </a:xfrm>
            <a:custGeom>
              <a:avLst/>
              <a:gdLst>
                <a:gd name="T0" fmla="*/ 2579 w 2678"/>
                <a:gd name="T1" fmla="*/ 436 h 436"/>
                <a:gd name="T2" fmla="*/ 99 w 2678"/>
                <a:gd name="T3" fmla="*/ 436 h 436"/>
                <a:gd name="T4" fmla="*/ 0 w 2678"/>
                <a:gd name="T5" fmla="*/ 337 h 436"/>
                <a:gd name="T6" fmla="*/ 0 w 2678"/>
                <a:gd name="T7" fmla="*/ 99 h 436"/>
                <a:gd name="T8" fmla="*/ 99 w 2678"/>
                <a:gd name="T9" fmla="*/ 0 h 436"/>
                <a:gd name="T10" fmla="*/ 2579 w 2678"/>
                <a:gd name="T11" fmla="*/ 0 h 436"/>
                <a:gd name="T12" fmla="*/ 2678 w 2678"/>
                <a:gd name="T13" fmla="*/ 99 h 436"/>
                <a:gd name="T14" fmla="*/ 2678 w 2678"/>
                <a:gd name="T15" fmla="*/ 337 h 436"/>
                <a:gd name="T16" fmla="*/ 2579 w 2678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6">
                  <a:moveTo>
                    <a:pt x="2579" y="436"/>
                  </a:moveTo>
                  <a:lnTo>
                    <a:pt x="99" y="436"/>
                  </a:lnTo>
                  <a:cubicBezTo>
                    <a:pt x="44" y="436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3" y="0"/>
                    <a:pt x="2678" y="45"/>
                    <a:pt x="2678" y="99"/>
                  </a:cubicBezTo>
                  <a:lnTo>
                    <a:pt x="2678" y="337"/>
                  </a:lnTo>
                  <a:cubicBezTo>
                    <a:pt x="2678" y="391"/>
                    <a:pt x="2633" y="436"/>
                    <a:pt x="2579" y="4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4F113D93-6FD2-424F-931F-B71210A3F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018" y="5531411"/>
              <a:ext cx="1053723" cy="170762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7 h 435"/>
                <a:gd name="T6" fmla="*/ 0 w 2679"/>
                <a:gd name="T7" fmla="*/ 99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9 h 435"/>
                <a:gd name="T14" fmla="*/ 2679 w 2679"/>
                <a:gd name="T15" fmla="*/ 337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1"/>
                    <a:pt x="0" y="337"/>
                  </a:cubicBezTo>
                  <a:lnTo>
                    <a:pt x="0" y="99"/>
                  </a:lnTo>
                  <a:cubicBezTo>
                    <a:pt x="0" y="45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5"/>
                    <a:pt x="2679" y="99"/>
                  </a:cubicBezTo>
                  <a:lnTo>
                    <a:pt x="2679" y="337"/>
                  </a:lnTo>
                  <a:cubicBezTo>
                    <a:pt x="2679" y="391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6A9B60E9-2E04-4D39-821F-56F6927B9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018" y="5500173"/>
              <a:ext cx="1053723" cy="170762"/>
            </a:xfrm>
            <a:custGeom>
              <a:avLst/>
              <a:gdLst>
                <a:gd name="T0" fmla="*/ 2580 w 2679"/>
                <a:gd name="T1" fmla="*/ 435 h 435"/>
                <a:gd name="T2" fmla="*/ 99 w 2679"/>
                <a:gd name="T3" fmla="*/ 435 h 435"/>
                <a:gd name="T4" fmla="*/ 0 w 2679"/>
                <a:gd name="T5" fmla="*/ 336 h 435"/>
                <a:gd name="T6" fmla="*/ 0 w 2679"/>
                <a:gd name="T7" fmla="*/ 99 h 435"/>
                <a:gd name="T8" fmla="*/ 99 w 2679"/>
                <a:gd name="T9" fmla="*/ 0 h 435"/>
                <a:gd name="T10" fmla="*/ 2580 w 2679"/>
                <a:gd name="T11" fmla="*/ 0 h 435"/>
                <a:gd name="T12" fmla="*/ 2679 w 2679"/>
                <a:gd name="T13" fmla="*/ 99 h 435"/>
                <a:gd name="T14" fmla="*/ 2679 w 2679"/>
                <a:gd name="T15" fmla="*/ 336 h 435"/>
                <a:gd name="T16" fmla="*/ 2580 w 2679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9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0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9" y="44"/>
                    <a:pt x="2679" y="99"/>
                  </a:cubicBezTo>
                  <a:lnTo>
                    <a:pt x="2679" y="336"/>
                  </a:lnTo>
                  <a:cubicBezTo>
                    <a:pt x="2679" y="390"/>
                    <a:pt x="2634" y="435"/>
                    <a:pt x="2580" y="4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35DAEF87-767E-43AD-9356-A06E01ECC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668" y="5333578"/>
              <a:ext cx="1053723" cy="170762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0"/>
                    <a:pt x="0" y="336"/>
                  </a:cubicBezTo>
                  <a:lnTo>
                    <a:pt x="0" y="99"/>
                  </a:lnTo>
                  <a:cubicBezTo>
                    <a:pt x="0" y="44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4" y="0"/>
                    <a:pt x="2678" y="44"/>
                    <a:pt x="2678" y="99"/>
                  </a:cubicBezTo>
                  <a:lnTo>
                    <a:pt x="2678" y="336"/>
                  </a:lnTo>
                  <a:cubicBezTo>
                    <a:pt x="2678" y="390"/>
                    <a:pt x="2634" y="435"/>
                    <a:pt x="2579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6167106D-3B95-4F1D-ADDD-43A925B5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668" y="5302341"/>
              <a:ext cx="1053723" cy="170762"/>
            </a:xfrm>
            <a:custGeom>
              <a:avLst/>
              <a:gdLst>
                <a:gd name="T0" fmla="*/ 2579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79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79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79" y="435"/>
                  </a:moveTo>
                  <a:lnTo>
                    <a:pt x="99" y="435"/>
                  </a:lnTo>
                  <a:cubicBezTo>
                    <a:pt x="44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5"/>
                    <a:pt x="44" y="0"/>
                    <a:pt x="99" y="0"/>
                  </a:cubicBezTo>
                  <a:lnTo>
                    <a:pt x="2579" y="0"/>
                  </a:lnTo>
                  <a:cubicBezTo>
                    <a:pt x="2634" y="0"/>
                    <a:pt x="2678" y="45"/>
                    <a:pt x="2678" y="99"/>
                  </a:cubicBezTo>
                  <a:lnTo>
                    <a:pt x="2678" y="336"/>
                  </a:lnTo>
                  <a:cubicBezTo>
                    <a:pt x="2678" y="391"/>
                    <a:pt x="2634" y="435"/>
                    <a:pt x="2579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ED74F986-0B89-48F7-8E2C-0B9241ACB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98" y="5135744"/>
              <a:ext cx="1053723" cy="170762"/>
            </a:xfrm>
            <a:custGeom>
              <a:avLst/>
              <a:gdLst>
                <a:gd name="T0" fmla="*/ 2580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9 h 435"/>
                <a:gd name="T8" fmla="*/ 99 w 2678"/>
                <a:gd name="T9" fmla="*/ 0 h 435"/>
                <a:gd name="T10" fmla="*/ 2580 w 2678"/>
                <a:gd name="T11" fmla="*/ 0 h 435"/>
                <a:gd name="T12" fmla="*/ 2678 w 2678"/>
                <a:gd name="T13" fmla="*/ 99 h 435"/>
                <a:gd name="T14" fmla="*/ 2678 w 2678"/>
                <a:gd name="T15" fmla="*/ 336 h 435"/>
                <a:gd name="T16" fmla="*/ 2580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1"/>
                    <a:pt x="0" y="336"/>
                  </a:cubicBezTo>
                  <a:lnTo>
                    <a:pt x="0" y="99"/>
                  </a:lnTo>
                  <a:cubicBezTo>
                    <a:pt x="0" y="45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8" y="45"/>
                    <a:pt x="2678" y="99"/>
                  </a:cubicBezTo>
                  <a:lnTo>
                    <a:pt x="2678" y="336"/>
                  </a:lnTo>
                  <a:cubicBezTo>
                    <a:pt x="2678" y="391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7415ED52-A8AD-441D-82E1-E894A74F8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98" y="5104507"/>
              <a:ext cx="1053723" cy="170762"/>
            </a:xfrm>
            <a:custGeom>
              <a:avLst/>
              <a:gdLst>
                <a:gd name="T0" fmla="*/ 2580 w 2678"/>
                <a:gd name="T1" fmla="*/ 435 h 435"/>
                <a:gd name="T2" fmla="*/ 99 w 2678"/>
                <a:gd name="T3" fmla="*/ 435 h 435"/>
                <a:gd name="T4" fmla="*/ 0 w 2678"/>
                <a:gd name="T5" fmla="*/ 336 h 435"/>
                <a:gd name="T6" fmla="*/ 0 w 2678"/>
                <a:gd name="T7" fmla="*/ 98 h 435"/>
                <a:gd name="T8" fmla="*/ 99 w 2678"/>
                <a:gd name="T9" fmla="*/ 0 h 435"/>
                <a:gd name="T10" fmla="*/ 2580 w 2678"/>
                <a:gd name="T11" fmla="*/ 0 h 435"/>
                <a:gd name="T12" fmla="*/ 2678 w 2678"/>
                <a:gd name="T13" fmla="*/ 98 h 435"/>
                <a:gd name="T14" fmla="*/ 2678 w 2678"/>
                <a:gd name="T15" fmla="*/ 336 h 435"/>
                <a:gd name="T16" fmla="*/ 2580 w 2678"/>
                <a:gd name="T17" fmla="*/ 435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8" h="435">
                  <a:moveTo>
                    <a:pt x="2580" y="435"/>
                  </a:moveTo>
                  <a:lnTo>
                    <a:pt x="99" y="435"/>
                  </a:lnTo>
                  <a:cubicBezTo>
                    <a:pt x="45" y="435"/>
                    <a:pt x="0" y="390"/>
                    <a:pt x="0" y="336"/>
                  </a:cubicBezTo>
                  <a:lnTo>
                    <a:pt x="0" y="98"/>
                  </a:lnTo>
                  <a:cubicBezTo>
                    <a:pt x="0" y="44"/>
                    <a:pt x="45" y="0"/>
                    <a:pt x="99" y="0"/>
                  </a:cubicBezTo>
                  <a:lnTo>
                    <a:pt x="2580" y="0"/>
                  </a:lnTo>
                  <a:cubicBezTo>
                    <a:pt x="2634" y="0"/>
                    <a:pt x="2678" y="44"/>
                    <a:pt x="2678" y="98"/>
                  </a:cubicBezTo>
                  <a:lnTo>
                    <a:pt x="2678" y="336"/>
                  </a:lnTo>
                  <a:cubicBezTo>
                    <a:pt x="2678" y="390"/>
                    <a:pt x="2634" y="435"/>
                    <a:pt x="2580" y="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4BBBDDB-60CA-44C1-BB48-16303F8FA6BA}"/>
                </a:ext>
              </a:extLst>
            </p:cNvPr>
            <p:cNvGrpSpPr/>
            <p:nvPr/>
          </p:nvGrpSpPr>
          <p:grpSpPr>
            <a:xfrm>
              <a:off x="3844421" y="5133661"/>
              <a:ext cx="260307" cy="687210"/>
              <a:chOff x="5041901" y="4924425"/>
              <a:chExt cx="198438" cy="523875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9" name="Freeform 63">
                <a:extLst>
                  <a:ext uri="{FF2B5EF4-FFF2-40B4-BE49-F238E27FC236}">
                    <a16:creationId xmlns:a16="http://schemas.microsoft.com/office/drawing/2014/main" id="{2EF6A5CF-CE27-407B-9859-1A75EEF3F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6201" y="49244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64">
                <a:extLst>
                  <a:ext uri="{FF2B5EF4-FFF2-40B4-BE49-F238E27FC236}">
                    <a16:creationId xmlns:a16="http://schemas.microsoft.com/office/drawing/2014/main" id="{4DADD057-2608-45FA-9A45-D2506BA2D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4924425"/>
                <a:ext cx="7938" cy="58738"/>
              </a:xfrm>
              <a:custGeom>
                <a:avLst/>
                <a:gdLst>
                  <a:gd name="T0" fmla="*/ 13 w 27"/>
                  <a:gd name="T1" fmla="*/ 194 h 194"/>
                  <a:gd name="T2" fmla="*/ 13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3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3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65">
                <a:extLst>
                  <a:ext uri="{FF2B5EF4-FFF2-40B4-BE49-F238E27FC236}">
                    <a16:creationId xmlns:a16="http://schemas.microsoft.com/office/drawing/2014/main" id="{68871970-436A-49B3-B1F3-1449A2432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951" y="49244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67">
                <a:extLst>
                  <a:ext uri="{FF2B5EF4-FFF2-40B4-BE49-F238E27FC236}">
                    <a16:creationId xmlns:a16="http://schemas.microsoft.com/office/drawing/2014/main" id="{A9C38DC6-D637-4329-B5CC-FE5C9995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6" y="4924425"/>
                <a:ext cx="7938" cy="58738"/>
              </a:xfrm>
              <a:custGeom>
                <a:avLst/>
                <a:gdLst>
                  <a:gd name="T0" fmla="*/ 14 w 27"/>
                  <a:gd name="T1" fmla="*/ 194 h 194"/>
                  <a:gd name="T2" fmla="*/ 14 w 27"/>
                  <a:gd name="T3" fmla="*/ 194 h 194"/>
                  <a:gd name="T4" fmla="*/ 0 w 27"/>
                  <a:gd name="T5" fmla="*/ 181 h 194"/>
                  <a:gd name="T6" fmla="*/ 0 w 27"/>
                  <a:gd name="T7" fmla="*/ 13 h 194"/>
                  <a:gd name="T8" fmla="*/ 14 w 27"/>
                  <a:gd name="T9" fmla="*/ 0 h 194"/>
                  <a:gd name="T10" fmla="*/ 27 w 27"/>
                  <a:gd name="T11" fmla="*/ 13 h 194"/>
                  <a:gd name="T12" fmla="*/ 27 w 27"/>
                  <a:gd name="T13" fmla="*/ 181 h 194"/>
                  <a:gd name="T14" fmla="*/ 14 w 27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4">
                    <a:moveTo>
                      <a:pt x="14" y="194"/>
                    </a:moveTo>
                    <a:lnTo>
                      <a:pt x="14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1"/>
                    </a:lnTo>
                    <a:cubicBezTo>
                      <a:pt x="27" y="188"/>
                      <a:pt x="21" y="194"/>
                      <a:pt x="14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68">
                <a:extLst>
                  <a:ext uri="{FF2B5EF4-FFF2-40B4-BE49-F238E27FC236}">
                    <a16:creationId xmlns:a16="http://schemas.microsoft.com/office/drawing/2014/main" id="{06F559BD-D04D-4BD8-B26D-DA9AA4697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701" y="4924425"/>
                <a:ext cx="7938" cy="58738"/>
              </a:xfrm>
              <a:custGeom>
                <a:avLst/>
                <a:gdLst>
                  <a:gd name="T0" fmla="*/ 13 w 26"/>
                  <a:gd name="T1" fmla="*/ 194 h 194"/>
                  <a:gd name="T2" fmla="*/ 13 w 26"/>
                  <a:gd name="T3" fmla="*/ 194 h 194"/>
                  <a:gd name="T4" fmla="*/ 0 w 26"/>
                  <a:gd name="T5" fmla="*/ 181 h 194"/>
                  <a:gd name="T6" fmla="*/ 0 w 26"/>
                  <a:gd name="T7" fmla="*/ 13 h 194"/>
                  <a:gd name="T8" fmla="*/ 13 w 26"/>
                  <a:gd name="T9" fmla="*/ 0 h 194"/>
                  <a:gd name="T10" fmla="*/ 26 w 26"/>
                  <a:gd name="T11" fmla="*/ 13 h 194"/>
                  <a:gd name="T12" fmla="*/ 26 w 26"/>
                  <a:gd name="T13" fmla="*/ 181 h 194"/>
                  <a:gd name="T14" fmla="*/ 13 w 26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4">
                    <a:moveTo>
                      <a:pt x="13" y="194"/>
                    </a:moveTo>
                    <a:lnTo>
                      <a:pt x="13" y="194"/>
                    </a:lnTo>
                    <a:cubicBezTo>
                      <a:pt x="6" y="194"/>
                      <a:pt x="0" y="188"/>
                      <a:pt x="0" y="181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1"/>
                    </a:lnTo>
                    <a:cubicBezTo>
                      <a:pt x="26" y="188"/>
                      <a:pt x="20" y="194"/>
                      <a:pt x="13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69">
                <a:extLst>
                  <a:ext uri="{FF2B5EF4-FFF2-40B4-BE49-F238E27FC236}">
                    <a16:creationId xmlns:a16="http://schemas.microsoft.com/office/drawing/2014/main" id="{4E8B6786-F34A-4EEF-9AAB-852048A68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901" y="5072063"/>
                <a:ext cx="7938" cy="58738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2 h 195"/>
                  <a:gd name="T6" fmla="*/ 0 w 27"/>
                  <a:gd name="T7" fmla="*/ 14 h 195"/>
                  <a:gd name="T8" fmla="*/ 14 w 27"/>
                  <a:gd name="T9" fmla="*/ 0 h 195"/>
                  <a:gd name="T10" fmla="*/ 27 w 27"/>
                  <a:gd name="T11" fmla="*/ 14 h 195"/>
                  <a:gd name="T12" fmla="*/ 27 w 27"/>
                  <a:gd name="T13" fmla="*/ 182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4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70">
                <a:extLst>
                  <a:ext uri="{FF2B5EF4-FFF2-40B4-BE49-F238E27FC236}">
                    <a16:creationId xmlns:a16="http://schemas.microsoft.com/office/drawing/2014/main" id="{3E7DCB29-F040-489A-B762-9850C776C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7776" y="5072063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4 h 195"/>
                  <a:gd name="T8" fmla="*/ 13 w 26"/>
                  <a:gd name="T9" fmla="*/ 0 h 195"/>
                  <a:gd name="T10" fmla="*/ 26 w 26"/>
                  <a:gd name="T11" fmla="*/ 14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4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4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71">
                <a:extLst>
                  <a:ext uri="{FF2B5EF4-FFF2-40B4-BE49-F238E27FC236}">
                    <a16:creationId xmlns:a16="http://schemas.microsoft.com/office/drawing/2014/main" id="{BD11EBFC-5B99-489B-A975-A03548F0F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1" y="5072063"/>
                <a:ext cx="7938" cy="58738"/>
              </a:xfrm>
              <a:custGeom>
                <a:avLst/>
                <a:gdLst>
                  <a:gd name="T0" fmla="*/ 14 w 27"/>
                  <a:gd name="T1" fmla="*/ 195 h 195"/>
                  <a:gd name="T2" fmla="*/ 14 w 27"/>
                  <a:gd name="T3" fmla="*/ 195 h 195"/>
                  <a:gd name="T4" fmla="*/ 0 w 27"/>
                  <a:gd name="T5" fmla="*/ 182 h 195"/>
                  <a:gd name="T6" fmla="*/ 0 w 27"/>
                  <a:gd name="T7" fmla="*/ 14 h 195"/>
                  <a:gd name="T8" fmla="*/ 14 w 27"/>
                  <a:gd name="T9" fmla="*/ 0 h 195"/>
                  <a:gd name="T10" fmla="*/ 27 w 27"/>
                  <a:gd name="T11" fmla="*/ 14 h 195"/>
                  <a:gd name="T12" fmla="*/ 27 w 27"/>
                  <a:gd name="T13" fmla="*/ 182 h 195"/>
                  <a:gd name="T14" fmla="*/ 14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4" y="195"/>
                    </a:moveTo>
                    <a:lnTo>
                      <a:pt x="14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4"/>
                    </a:ln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4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72">
                <a:extLst>
                  <a:ext uri="{FF2B5EF4-FFF2-40B4-BE49-F238E27FC236}">
                    <a16:creationId xmlns:a16="http://schemas.microsoft.com/office/drawing/2014/main" id="{397F6BBB-399F-4F5F-9771-75E987E04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6" y="5072063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4 h 195"/>
                  <a:gd name="T8" fmla="*/ 13 w 26"/>
                  <a:gd name="T9" fmla="*/ 0 h 195"/>
                  <a:gd name="T10" fmla="*/ 26 w 26"/>
                  <a:gd name="T11" fmla="*/ 14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4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4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73">
                <a:extLst>
                  <a:ext uri="{FF2B5EF4-FFF2-40B4-BE49-F238E27FC236}">
                    <a16:creationId xmlns:a16="http://schemas.microsoft.com/office/drawing/2014/main" id="{C65CAE45-BAC7-4AA3-B2A5-54D1F9EAE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5401" y="5072063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4 h 195"/>
                  <a:gd name="T8" fmla="*/ 13 w 26"/>
                  <a:gd name="T9" fmla="*/ 0 h 195"/>
                  <a:gd name="T10" fmla="*/ 26 w 26"/>
                  <a:gd name="T11" fmla="*/ 14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5" y="195"/>
                      <a:pt x="0" y="189"/>
                      <a:pt x="0" y="182"/>
                    </a:cubicBezTo>
                    <a:lnTo>
                      <a:pt x="0" y="14"/>
                    </a:lnTo>
                    <a:cubicBezTo>
                      <a:pt x="0" y="6"/>
                      <a:pt x="5" y="0"/>
                      <a:pt x="13" y="0"/>
                    </a:cubicBezTo>
                    <a:cubicBezTo>
                      <a:pt x="20" y="0"/>
                      <a:pt x="26" y="6"/>
                      <a:pt x="26" y="14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74">
                <a:extLst>
                  <a:ext uri="{FF2B5EF4-FFF2-40B4-BE49-F238E27FC236}">
                    <a16:creationId xmlns:a16="http://schemas.microsoft.com/office/drawing/2014/main" id="{803C715E-97F3-42FF-AEE7-0FD2AA866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8901" y="5227638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75">
                <a:extLst>
                  <a:ext uri="{FF2B5EF4-FFF2-40B4-BE49-F238E27FC236}">
                    <a16:creationId xmlns:a16="http://schemas.microsoft.com/office/drawing/2014/main" id="{6D466527-EE62-4C2E-BEFD-9803025ED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6" y="5227638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76">
                <a:extLst>
                  <a:ext uri="{FF2B5EF4-FFF2-40B4-BE49-F238E27FC236}">
                    <a16:creationId xmlns:a16="http://schemas.microsoft.com/office/drawing/2014/main" id="{205B93D3-1B24-4B74-8E42-55737B5B7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0651" y="5227638"/>
                <a:ext cx="7938" cy="58738"/>
              </a:xfrm>
              <a:custGeom>
                <a:avLst/>
                <a:gdLst>
                  <a:gd name="T0" fmla="*/ 13 w 27"/>
                  <a:gd name="T1" fmla="*/ 195 h 195"/>
                  <a:gd name="T2" fmla="*/ 13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3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3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77">
                <a:extLst>
                  <a:ext uri="{FF2B5EF4-FFF2-40B4-BE49-F238E27FC236}">
                    <a16:creationId xmlns:a16="http://schemas.microsoft.com/office/drawing/2014/main" id="{1CA372B2-2EC8-4F0B-949A-C268E65C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526" y="5227638"/>
                <a:ext cx="7938" cy="58738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78">
                <a:extLst>
                  <a:ext uri="{FF2B5EF4-FFF2-40B4-BE49-F238E27FC236}">
                    <a16:creationId xmlns:a16="http://schemas.microsoft.com/office/drawing/2014/main" id="{A4C144BC-69C5-4007-84E9-E545F52D3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1" y="5227638"/>
                <a:ext cx="7938" cy="58738"/>
              </a:xfrm>
              <a:custGeom>
                <a:avLst/>
                <a:gdLst>
                  <a:gd name="T0" fmla="*/ 13 w 27"/>
                  <a:gd name="T1" fmla="*/ 195 h 195"/>
                  <a:gd name="T2" fmla="*/ 13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3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3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79">
                <a:extLst>
                  <a:ext uri="{FF2B5EF4-FFF2-40B4-BE49-F238E27FC236}">
                    <a16:creationId xmlns:a16="http://schemas.microsoft.com/office/drawing/2014/main" id="{F6934C1C-5590-40A6-B2BF-05F7B16A0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163" y="5391150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80">
                <a:extLst>
                  <a:ext uri="{FF2B5EF4-FFF2-40B4-BE49-F238E27FC236}">
                    <a16:creationId xmlns:a16="http://schemas.microsoft.com/office/drawing/2014/main" id="{F220777F-A34F-4A5D-9F25-A966621A4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5391150"/>
                <a:ext cx="9525" cy="57150"/>
              </a:xfrm>
              <a:custGeom>
                <a:avLst/>
                <a:gdLst>
                  <a:gd name="T0" fmla="*/ 13 w 27"/>
                  <a:gd name="T1" fmla="*/ 195 h 195"/>
                  <a:gd name="T2" fmla="*/ 13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3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3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81">
                <a:extLst>
                  <a:ext uri="{FF2B5EF4-FFF2-40B4-BE49-F238E27FC236}">
                    <a16:creationId xmlns:a16="http://schemas.microsoft.com/office/drawing/2014/main" id="{850A88CB-EC5C-40DD-8D63-FD315D239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0326" y="5391150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82">
                <a:extLst>
                  <a:ext uri="{FF2B5EF4-FFF2-40B4-BE49-F238E27FC236}">
                    <a16:creationId xmlns:a16="http://schemas.microsoft.com/office/drawing/2014/main" id="{961082DD-C5D1-4859-957C-7C422B9B1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6201" y="5391150"/>
                <a:ext cx="7938" cy="57150"/>
              </a:xfrm>
              <a:custGeom>
                <a:avLst/>
                <a:gdLst>
                  <a:gd name="T0" fmla="*/ 13 w 27"/>
                  <a:gd name="T1" fmla="*/ 195 h 195"/>
                  <a:gd name="T2" fmla="*/ 13 w 27"/>
                  <a:gd name="T3" fmla="*/ 195 h 195"/>
                  <a:gd name="T4" fmla="*/ 0 w 27"/>
                  <a:gd name="T5" fmla="*/ 182 h 195"/>
                  <a:gd name="T6" fmla="*/ 0 w 27"/>
                  <a:gd name="T7" fmla="*/ 13 h 195"/>
                  <a:gd name="T8" fmla="*/ 13 w 27"/>
                  <a:gd name="T9" fmla="*/ 0 h 195"/>
                  <a:gd name="T10" fmla="*/ 27 w 27"/>
                  <a:gd name="T11" fmla="*/ 13 h 195"/>
                  <a:gd name="T12" fmla="*/ 27 w 27"/>
                  <a:gd name="T13" fmla="*/ 182 h 195"/>
                  <a:gd name="T14" fmla="*/ 13 w 27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1" y="0"/>
                      <a:pt x="27" y="6"/>
                      <a:pt x="27" y="13"/>
                    </a:cubicBezTo>
                    <a:lnTo>
                      <a:pt x="27" y="182"/>
                    </a:lnTo>
                    <a:cubicBezTo>
                      <a:pt x="27" y="189"/>
                      <a:pt x="21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83">
                <a:extLst>
                  <a:ext uri="{FF2B5EF4-FFF2-40B4-BE49-F238E27FC236}">
                    <a16:creationId xmlns:a16="http://schemas.microsoft.com/office/drawing/2014/main" id="{7D5B568D-25D1-4FA3-9883-38F0B0FB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6" y="5391150"/>
                <a:ext cx="7938" cy="57150"/>
              </a:xfrm>
              <a:custGeom>
                <a:avLst/>
                <a:gdLst>
                  <a:gd name="T0" fmla="*/ 13 w 26"/>
                  <a:gd name="T1" fmla="*/ 195 h 195"/>
                  <a:gd name="T2" fmla="*/ 13 w 26"/>
                  <a:gd name="T3" fmla="*/ 195 h 195"/>
                  <a:gd name="T4" fmla="*/ 0 w 26"/>
                  <a:gd name="T5" fmla="*/ 182 h 195"/>
                  <a:gd name="T6" fmla="*/ 0 w 26"/>
                  <a:gd name="T7" fmla="*/ 13 h 195"/>
                  <a:gd name="T8" fmla="*/ 13 w 26"/>
                  <a:gd name="T9" fmla="*/ 0 h 195"/>
                  <a:gd name="T10" fmla="*/ 26 w 26"/>
                  <a:gd name="T11" fmla="*/ 13 h 195"/>
                  <a:gd name="T12" fmla="*/ 26 w 26"/>
                  <a:gd name="T13" fmla="*/ 182 h 195"/>
                  <a:gd name="T14" fmla="*/ 13 w 26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95">
                    <a:moveTo>
                      <a:pt x="13" y="195"/>
                    </a:moveTo>
                    <a:lnTo>
                      <a:pt x="13" y="195"/>
                    </a:lnTo>
                    <a:cubicBezTo>
                      <a:pt x="6" y="195"/>
                      <a:pt x="0" y="189"/>
                      <a:pt x="0" y="182"/>
                    </a:cubicBezTo>
                    <a:lnTo>
                      <a:pt x="0" y="13"/>
                    </a:ln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lnTo>
                      <a:pt x="26" y="182"/>
                    </a:lnTo>
                    <a:cubicBezTo>
                      <a:pt x="26" y="189"/>
                      <a:pt x="20" y="195"/>
                      <a:pt x="13" y="1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3AB282A-83E6-4A3F-917B-94693BEA8740}"/>
                </a:ext>
              </a:extLst>
            </p:cNvPr>
            <p:cNvGrpSpPr/>
            <p:nvPr/>
          </p:nvGrpSpPr>
          <p:grpSpPr>
            <a:xfrm>
              <a:off x="3968175" y="4188481"/>
              <a:ext cx="1035132" cy="914903"/>
              <a:chOff x="3821084" y="3562896"/>
              <a:chExt cx="598330" cy="528835"/>
            </a:xfrm>
          </p:grpSpPr>
          <p:sp>
            <p:nvSpPr>
              <p:cNvPr id="115" name="Freeform 16">
                <a:extLst>
                  <a:ext uri="{FF2B5EF4-FFF2-40B4-BE49-F238E27FC236}">
                    <a16:creationId xmlns:a16="http://schemas.microsoft.com/office/drawing/2014/main" id="{9CA93CF1-56BF-4731-923D-A65B2C441D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72269">
                <a:off x="3824474" y="3568914"/>
                <a:ext cx="594940" cy="519902"/>
              </a:xfrm>
              <a:custGeom>
                <a:avLst/>
                <a:gdLst>
                  <a:gd name="T0" fmla="*/ 944 w 1884"/>
                  <a:gd name="T1" fmla="*/ 1651 h 1651"/>
                  <a:gd name="T2" fmla="*/ 242 w 1884"/>
                  <a:gd name="T3" fmla="*/ 1263 h 1651"/>
                  <a:gd name="T4" fmla="*/ 504 w 1884"/>
                  <a:gd name="T5" fmla="*/ 125 h 1651"/>
                  <a:gd name="T6" fmla="*/ 941 w 1884"/>
                  <a:gd name="T7" fmla="*/ 0 h 1651"/>
                  <a:gd name="T8" fmla="*/ 1643 w 1884"/>
                  <a:gd name="T9" fmla="*/ 387 h 1651"/>
                  <a:gd name="T10" fmla="*/ 1380 w 1884"/>
                  <a:gd name="T11" fmla="*/ 1526 h 1651"/>
                  <a:gd name="T12" fmla="*/ 944 w 1884"/>
                  <a:gd name="T13" fmla="*/ 1651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4" h="1651">
                    <a:moveTo>
                      <a:pt x="944" y="1651"/>
                    </a:moveTo>
                    <a:cubicBezTo>
                      <a:pt x="656" y="1651"/>
                      <a:pt x="394" y="1506"/>
                      <a:pt x="242" y="1263"/>
                    </a:cubicBezTo>
                    <a:cubicBezTo>
                      <a:pt x="0" y="877"/>
                      <a:pt x="118" y="366"/>
                      <a:pt x="504" y="125"/>
                    </a:cubicBezTo>
                    <a:cubicBezTo>
                      <a:pt x="636" y="43"/>
                      <a:pt x="787" y="0"/>
                      <a:pt x="941" y="0"/>
                    </a:cubicBezTo>
                    <a:cubicBezTo>
                      <a:pt x="1228" y="0"/>
                      <a:pt x="1491" y="145"/>
                      <a:pt x="1643" y="387"/>
                    </a:cubicBezTo>
                    <a:cubicBezTo>
                      <a:pt x="1884" y="774"/>
                      <a:pt x="1766" y="1284"/>
                      <a:pt x="1380" y="1526"/>
                    </a:cubicBezTo>
                    <a:cubicBezTo>
                      <a:pt x="1249" y="1608"/>
                      <a:pt x="1098" y="1651"/>
                      <a:pt x="944" y="165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Freeform 17">
                <a:extLst>
                  <a:ext uri="{FF2B5EF4-FFF2-40B4-BE49-F238E27FC236}">
                    <a16:creationId xmlns:a16="http://schemas.microsoft.com/office/drawing/2014/main" id="{C271DB5A-BA75-4862-BFCA-39B74463BD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872269">
                <a:off x="3821084" y="3562896"/>
                <a:ext cx="593153" cy="528835"/>
              </a:xfrm>
              <a:custGeom>
                <a:avLst/>
                <a:gdLst>
                  <a:gd name="T0" fmla="*/ 955 w 1884"/>
                  <a:gd name="T1" fmla="*/ 0 h 1677"/>
                  <a:gd name="T2" fmla="*/ 955 w 1884"/>
                  <a:gd name="T3" fmla="*/ 0 h 1677"/>
                  <a:gd name="T4" fmla="*/ 512 w 1884"/>
                  <a:gd name="T5" fmla="*/ 127 h 1677"/>
                  <a:gd name="T6" fmla="*/ 245 w 1884"/>
                  <a:gd name="T7" fmla="*/ 1283 h 1677"/>
                  <a:gd name="T8" fmla="*/ 958 w 1884"/>
                  <a:gd name="T9" fmla="*/ 1677 h 1677"/>
                  <a:gd name="T10" fmla="*/ 1401 w 1884"/>
                  <a:gd name="T11" fmla="*/ 1549 h 1677"/>
                  <a:gd name="T12" fmla="*/ 1773 w 1884"/>
                  <a:gd name="T13" fmla="*/ 1027 h 1677"/>
                  <a:gd name="T14" fmla="*/ 1667 w 1884"/>
                  <a:gd name="T15" fmla="*/ 394 h 1677"/>
                  <a:gd name="T16" fmla="*/ 955 w 1884"/>
                  <a:gd name="T17" fmla="*/ 0 h 1677"/>
                  <a:gd name="T18" fmla="*/ 955 w 1884"/>
                  <a:gd name="T19" fmla="*/ 25 h 1677"/>
                  <a:gd name="T20" fmla="*/ 1646 w 1884"/>
                  <a:gd name="T21" fmla="*/ 407 h 1677"/>
                  <a:gd name="T22" fmla="*/ 1388 w 1884"/>
                  <a:gd name="T23" fmla="*/ 1528 h 1677"/>
                  <a:gd name="T24" fmla="*/ 958 w 1884"/>
                  <a:gd name="T25" fmla="*/ 1652 h 1677"/>
                  <a:gd name="T26" fmla="*/ 267 w 1884"/>
                  <a:gd name="T27" fmla="*/ 1270 h 1677"/>
                  <a:gd name="T28" fmla="*/ 525 w 1884"/>
                  <a:gd name="T29" fmla="*/ 149 h 1677"/>
                  <a:gd name="T30" fmla="*/ 955 w 1884"/>
                  <a:gd name="T31" fmla="*/ 25 h 1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84" h="1677">
                    <a:moveTo>
                      <a:pt x="955" y="0"/>
                    </a:moveTo>
                    <a:lnTo>
                      <a:pt x="955" y="0"/>
                    </a:lnTo>
                    <a:cubicBezTo>
                      <a:pt x="798" y="0"/>
                      <a:pt x="645" y="44"/>
                      <a:pt x="512" y="127"/>
                    </a:cubicBezTo>
                    <a:cubicBezTo>
                      <a:pt x="120" y="372"/>
                      <a:pt x="0" y="891"/>
                      <a:pt x="245" y="1283"/>
                    </a:cubicBezTo>
                    <a:cubicBezTo>
                      <a:pt x="400" y="1529"/>
                      <a:pt x="666" y="1677"/>
                      <a:pt x="958" y="1677"/>
                    </a:cubicBezTo>
                    <a:cubicBezTo>
                      <a:pt x="1114" y="1677"/>
                      <a:pt x="1268" y="1633"/>
                      <a:pt x="1401" y="1549"/>
                    </a:cubicBezTo>
                    <a:cubicBezTo>
                      <a:pt x="1590" y="1431"/>
                      <a:pt x="1723" y="1245"/>
                      <a:pt x="1773" y="1027"/>
                    </a:cubicBezTo>
                    <a:cubicBezTo>
                      <a:pt x="1823" y="808"/>
                      <a:pt x="1786" y="583"/>
                      <a:pt x="1667" y="394"/>
                    </a:cubicBezTo>
                    <a:cubicBezTo>
                      <a:pt x="1513" y="147"/>
                      <a:pt x="1247" y="0"/>
                      <a:pt x="955" y="0"/>
                    </a:cubicBezTo>
                    <a:close/>
                    <a:moveTo>
                      <a:pt x="955" y="25"/>
                    </a:moveTo>
                    <a:cubicBezTo>
                      <a:pt x="1226" y="25"/>
                      <a:pt x="1492" y="160"/>
                      <a:pt x="1646" y="407"/>
                    </a:cubicBezTo>
                    <a:cubicBezTo>
                      <a:pt x="1884" y="787"/>
                      <a:pt x="1768" y="1290"/>
                      <a:pt x="1388" y="1528"/>
                    </a:cubicBezTo>
                    <a:cubicBezTo>
                      <a:pt x="1254" y="1612"/>
                      <a:pt x="1105" y="1652"/>
                      <a:pt x="958" y="1652"/>
                    </a:cubicBezTo>
                    <a:cubicBezTo>
                      <a:pt x="686" y="1652"/>
                      <a:pt x="421" y="1516"/>
                      <a:pt x="267" y="1270"/>
                    </a:cubicBezTo>
                    <a:cubicBezTo>
                      <a:pt x="29" y="889"/>
                      <a:pt x="145" y="386"/>
                      <a:pt x="525" y="149"/>
                    </a:cubicBezTo>
                    <a:cubicBezTo>
                      <a:pt x="659" y="65"/>
                      <a:pt x="808" y="25"/>
                      <a:pt x="955" y="25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8">
                <a:extLst>
                  <a:ext uri="{FF2B5EF4-FFF2-40B4-BE49-F238E27FC236}">
                    <a16:creationId xmlns:a16="http://schemas.microsoft.com/office/drawing/2014/main" id="{4A0364C9-6612-4762-BAC7-FB5B291BE7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872269">
                <a:off x="3869784" y="3604118"/>
                <a:ext cx="496676" cy="444865"/>
              </a:xfrm>
              <a:custGeom>
                <a:avLst/>
                <a:gdLst>
                  <a:gd name="T0" fmla="*/ 801 w 1574"/>
                  <a:gd name="T1" fmla="*/ 0 h 1407"/>
                  <a:gd name="T2" fmla="*/ 801 w 1574"/>
                  <a:gd name="T3" fmla="*/ 0 h 1407"/>
                  <a:gd name="T4" fmla="*/ 429 w 1574"/>
                  <a:gd name="T5" fmla="*/ 106 h 1407"/>
                  <a:gd name="T6" fmla="*/ 205 w 1574"/>
                  <a:gd name="T7" fmla="*/ 1077 h 1407"/>
                  <a:gd name="T8" fmla="*/ 803 w 1574"/>
                  <a:gd name="T9" fmla="*/ 1407 h 1407"/>
                  <a:gd name="T10" fmla="*/ 1175 w 1574"/>
                  <a:gd name="T11" fmla="*/ 1300 h 1407"/>
                  <a:gd name="T12" fmla="*/ 1488 w 1574"/>
                  <a:gd name="T13" fmla="*/ 861 h 1407"/>
                  <a:gd name="T14" fmla="*/ 1399 w 1574"/>
                  <a:gd name="T15" fmla="*/ 330 h 1407"/>
                  <a:gd name="T16" fmla="*/ 801 w 1574"/>
                  <a:gd name="T17" fmla="*/ 0 h 1407"/>
                  <a:gd name="T18" fmla="*/ 801 w 1574"/>
                  <a:gd name="T19" fmla="*/ 27 h 1407"/>
                  <a:gd name="T20" fmla="*/ 1376 w 1574"/>
                  <a:gd name="T21" fmla="*/ 345 h 1407"/>
                  <a:gd name="T22" fmla="*/ 1161 w 1574"/>
                  <a:gd name="T23" fmla="*/ 1277 h 1407"/>
                  <a:gd name="T24" fmla="*/ 803 w 1574"/>
                  <a:gd name="T25" fmla="*/ 1380 h 1407"/>
                  <a:gd name="T26" fmla="*/ 228 w 1574"/>
                  <a:gd name="T27" fmla="*/ 1062 h 1407"/>
                  <a:gd name="T28" fmla="*/ 443 w 1574"/>
                  <a:gd name="T29" fmla="*/ 129 h 1407"/>
                  <a:gd name="T30" fmla="*/ 801 w 1574"/>
                  <a:gd name="T31" fmla="*/ 27 h 1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4" h="1407">
                    <a:moveTo>
                      <a:pt x="801" y="0"/>
                    </a:moveTo>
                    <a:lnTo>
                      <a:pt x="801" y="0"/>
                    </a:lnTo>
                    <a:cubicBezTo>
                      <a:pt x="670" y="0"/>
                      <a:pt x="541" y="37"/>
                      <a:pt x="429" y="106"/>
                    </a:cubicBezTo>
                    <a:cubicBezTo>
                      <a:pt x="100" y="312"/>
                      <a:pt x="0" y="747"/>
                      <a:pt x="205" y="1077"/>
                    </a:cubicBezTo>
                    <a:cubicBezTo>
                      <a:pt x="335" y="1283"/>
                      <a:pt x="558" y="1407"/>
                      <a:pt x="803" y="1407"/>
                    </a:cubicBezTo>
                    <a:cubicBezTo>
                      <a:pt x="935" y="1407"/>
                      <a:pt x="1064" y="1370"/>
                      <a:pt x="1175" y="1300"/>
                    </a:cubicBezTo>
                    <a:cubicBezTo>
                      <a:pt x="1335" y="1201"/>
                      <a:pt x="1446" y="1045"/>
                      <a:pt x="1488" y="861"/>
                    </a:cubicBezTo>
                    <a:cubicBezTo>
                      <a:pt x="1530" y="678"/>
                      <a:pt x="1499" y="489"/>
                      <a:pt x="1399" y="330"/>
                    </a:cubicBezTo>
                    <a:cubicBezTo>
                      <a:pt x="1270" y="123"/>
                      <a:pt x="1046" y="0"/>
                      <a:pt x="801" y="0"/>
                    </a:cubicBezTo>
                    <a:close/>
                    <a:moveTo>
                      <a:pt x="801" y="27"/>
                    </a:moveTo>
                    <a:cubicBezTo>
                      <a:pt x="1027" y="27"/>
                      <a:pt x="1248" y="139"/>
                      <a:pt x="1376" y="345"/>
                    </a:cubicBezTo>
                    <a:cubicBezTo>
                      <a:pt x="1574" y="661"/>
                      <a:pt x="1478" y="1079"/>
                      <a:pt x="1161" y="1277"/>
                    </a:cubicBezTo>
                    <a:cubicBezTo>
                      <a:pt x="1050" y="1347"/>
                      <a:pt x="926" y="1380"/>
                      <a:pt x="803" y="1380"/>
                    </a:cubicBezTo>
                    <a:cubicBezTo>
                      <a:pt x="578" y="1380"/>
                      <a:pt x="357" y="1267"/>
                      <a:pt x="228" y="1062"/>
                    </a:cubicBezTo>
                    <a:cubicBezTo>
                      <a:pt x="31" y="746"/>
                      <a:pt x="127" y="327"/>
                      <a:pt x="443" y="129"/>
                    </a:cubicBezTo>
                    <a:cubicBezTo>
                      <a:pt x="555" y="60"/>
                      <a:pt x="679" y="27"/>
                      <a:pt x="801" y="2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19">
                <a:extLst>
                  <a:ext uri="{FF2B5EF4-FFF2-40B4-BE49-F238E27FC236}">
                    <a16:creationId xmlns:a16="http://schemas.microsoft.com/office/drawing/2014/main" id="{681AD6AF-AD00-434C-9762-7DEFE2AE4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872269">
                <a:off x="4038995" y="3731032"/>
                <a:ext cx="164368" cy="194740"/>
              </a:xfrm>
              <a:custGeom>
                <a:avLst/>
                <a:gdLst>
                  <a:gd name="T0" fmla="*/ 429 w 521"/>
                  <a:gd name="T1" fmla="*/ 423 h 622"/>
                  <a:gd name="T2" fmla="*/ 417 w 521"/>
                  <a:gd name="T3" fmla="*/ 365 h 622"/>
                  <a:gd name="T4" fmla="*/ 372 w 521"/>
                  <a:gd name="T5" fmla="*/ 332 h 622"/>
                  <a:gd name="T6" fmla="*/ 306 w 521"/>
                  <a:gd name="T7" fmla="*/ 338 h 622"/>
                  <a:gd name="T8" fmla="*/ 394 w 521"/>
                  <a:gd name="T9" fmla="*/ 478 h 622"/>
                  <a:gd name="T10" fmla="*/ 429 w 521"/>
                  <a:gd name="T11" fmla="*/ 423 h 622"/>
                  <a:gd name="T12" fmla="*/ 95 w 521"/>
                  <a:gd name="T13" fmla="*/ 196 h 622"/>
                  <a:gd name="T14" fmla="*/ 107 w 521"/>
                  <a:gd name="T15" fmla="*/ 255 h 622"/>
                  <a:gd name="T16" fmla="*/ 153 w 521"/>
                  <a:gd name="T17" fmla="*/ 290 h 622"/>
                  <a:gd name="T18" fmla="*/ 218 w 521"/>
                  <a:gd name="T19" fmla="*/ 284 h 622"/>
                  <a:gd name="T20" fmla="*/ 131 w 521"/>
                  <a:gd name="T21" fmla="*/ 144 h 622"/>
                  <a:gd name="T22" fmla="*/ 95 w 521"/>
                  <a:gd name="T23" fmla="*/ 196 h 622"/>
                  <a:gd name="T24" fmla="*/ 493 w 521"/>
                  <a:gd name="T25" fmla="*/ 311 h 622"/>
                  <a:gd name="T26" fmla="*/ 512 w 521"/>
                  <a:gd name="T27" fmla="*/ 428 h 622"/>
                  <a:gd name="T28" fmla="*/ 434 w 521"/>
                  <a:gd name="T29" fmla="*/ 542 h 622"/>
                  <a:gd name="T30" fmla="*/ 469 w 521"/>
                  <a:gd name="T31" fmla="*/ 598 h 622"/>
                  <a:gd name="T32" fmla="*/ 430 w 521"/>
                  <a:gd name="T33" fmla="*/ 622 h 622"/>
                  <a:gd name="T34" fmla="*/ 395 w 521"/>
                  <a:gd name="T35" fmla="*/ 567 h 622"/>
                  <a:gd name="T36" fmla="*/ 264 w 521"/>
                  <a:gd name="T37" fmla="*/ 594 h 622"/>
                  <a:gd name="T38" fmla="*/ 166 w 521"/>
                  <a:gd name="T39" fmla="*/ 527 h 622"/>
                  <a:gd name="T40" fmla="*/ 250 w 521"/>
                  <a:gd name="T41" fmla="*/ 475 h 622"/>
                  <a:gd name="T42" fmla="*/ 355 w 521"/>
                  <a:gd name="T43" fmla="*/ 503 h 622"/>
                  <a:gd name="T44" fmla="*/ 261 w 521"/>
                  <a:gd name="T45" fmla="*/ 352 h 622"/>
                  <a:gd name="T46" fmla="*/ 155 w 521"/>
                  <a:gd name="T47" fmla="*/ 377 h 622"/>
                  <a:gd name="T48" fmla="*/ 88 w 521"/>
                  <a:gd name="T49" fmla="*/ 365 h 622"/>
                  <a:gd name="T50" fmla="*/ 30 w 521"/>
                  <a:gd name="T51" fmla="*/ 310 h 622"/>
                  <a:gd name="T52" fmla="*/ 11 w 521"/>
                  <a:gd name="T53" fmla="*/ 189 h 622"/>
                  <a:gd name="T54" fmla="*/ 91 w 521"/>
                  <a:gd name="T55" fmla="*/ 80 h 622"/>
                  <a:gd name="T56" fmla="*/ 56 w 521"/>
                  <a:gd name="T57" fmla="*/ 25 h 622"/>
                  <a:gd name="T58" fmla="*/ 95 w 521"/>
                  <a:gd name="T59" fmla="*/ 0 h 622"/>
                  <a:gd name="T60" fmla="*/ 130 w 521"/>
                  <a:gd name="T61" fmla="*/ 56 h 622"/>
                  <a:gd name="T62" fmla="*/ 253 w 521"/>
                  <a:gd name="T63" fmla="*/ 31 h 622"/>
                  <a:gd name="T64" fmla="*/ 351 w 521"/>
                  <a:gd name="T65" fmla="*/ 95 h 622"/>
                  <a:gd name="T66" fmla="*/ 268 w 521"/>
                  <a:gd name="T67" fmla="*/ 147 h 622"/>
                  <a:gd name="T68" fmla="*/ 226 w 521"/>
                  <a:gd name="T69" fmla="*/ 119 h 622"/>
                  <a:gd name="T70" fmla="*/ 171 w 521"/>
                  <a:gd name="T71" fmla="*/ 122 h 622"/>
                  <a:gd name="T72" fmla="*/ 264 w 521"/>
                  <a:gd name="T73" fmla="*/ 270 h 622"/>
                  <a:gd name="T74" fmla="*/ 369 w 521"/>
                  <a:gd name="T75" fmla="*/ 243 h 622"/>
                  <a:gd name="T76" fmla="*/ 431 w 521"/>
                  <a:gd name="T77" fmla="*/ 253 h 622"/>
                  <a:gd name="T78" fmla="*/ 493 w 521"/>
                  <a:gd name="T79" fmla="*/ 311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1" h="622">
                    <a:moveTo>
                      <a:pt x="429" y="423"/>
                    </a:moveTo>
                    <a:cubicBezTo>
                      <a:pt x="432" y="403"/>
                      <a:pt x="428" y="383"/>
                      <a:pt x="417" y="365"/>
                    </a:cubicBezTo>
                    <a:cubicBezTo>
                      <a:pt x="405" y="346"/>
                      <a:pt x="390" y="335"/>
                      <a:pt x="372" y="332"/>
                    </a:cubicBezTo>
                    <a:cubicBezTo>
                      <a:pt x="354" y="329"/>
                      <a:pt x="332" y="331"/>
                      <a:pt x="306" y="338"/>
                    </a:cubicBezTo>
                    <a:lnTo>
                      <a:pt x="394" y="478"/>
                    </a:lnTo>
                    <a:cubicBezTo>
                      <a:pt x="413" y="462"/>
                      <a:pt x="425" y="444"/>
                      <a:pt x="429" y="423"/>
                    </a:cubicBezTo>
                    <a:close/>
                    <a:moveTo>
                      <a:pt x="95" y="196"/>
                    </a:moveTo>
                    <a:cubicBezTo>
                      <a:pt x="91" y="215"/>
                      <a:pt x="94" y="235"/>
                      <a:pt x="107" y="255"/>
                    </a:cubicBezTo>
                    <a:cubicBezTo>
                      <a:pt x="119" y="275"/>
                      <a:pt x="135" y="286"/>
                      <a:pt x="153" y="290"/>
                    </a:cubicBezTo>
                    <a:cubicBezTo>
                      <a:pt x="171" y="293"/>
                      <a:pt x="193" y="291"/>
                      <a:pt x="218" y="284"/>
                    </a:cubicBezTo>
                    <a:lnTo>
                      <a:pt x="131" y="144"/>
                    </a:lnTo>
                    <a:cubicBezTo>
                      <a:pt x="112" y="160"/>
                      <a:pt x="100" y="177"/>
                      <a:pt x="95" y="196"/>
                    </a:cubicBezTo>
                    <a:close/>
                    <a:moveTo>
                      <a:pt x="493" y="311"/>
                    </a:moveTo>
                    <a:cubicBezTo>
                      <a:pt x="515" y="346"/>
                      <a:pt x="521" y="385"/>
                      <a:pt x="512" y="428"/>
                    </a:cubicBezTo>
                    <a:cubicBezTo>
                      <a:pt x="503" y="472"/>
                      <a:pt x="477" y="510"/>
                      <a:pt x="434" y="542"/>
                    </a:cubicBezTo>
                    <a:lnTo>
                      <a:pt x="469" y="598"/>
                    </a:lnTo>
                    <a:lnTo>
                      <a:pt x="430" y="622"/>
                    </a:lnTo>
                    <a:lnTo>
                      <a:pt x="395" y="567"/>
                    </a:lnTo>
                    <a:cubicBezTo>
                      <a:pt x="349" y="591"/>
                      <a:pt x="306" y="600"/>
                      <a:pt x="264" y="594"/>
                    </a:cubicBezTo>
                    <a:cubicBezTo>
                      <a:pt x="223" y="587"/>
                      <a:pt x="190" y="565"/>
                      <a:pt x="166" y="527"/>
                    </a:cubicBezTo>
                    <a:lnTo>
                      <a:pt x="250" y="475"/>
                    </a:lnTo>
                    <a:cubicBezTo>
                      <a:pt x="278" y="512"/>
                      <a:pt x="313" y="521"/>
                      <a:pt x="355" y="503"/>
                    </a:cubicBezTo>
                    <a:lnTo>
                      <a:pt x="261" y="352"/>
                    </a:lnTo>
                    <a:cubicBezTo>
                      <a:pt x="213" y="368"/>
                      <a:pt x="178" y="377"/>
                      <a:pt x="155" y="377"/>
                    </a:cubicBezTo>
                    <a:cubicBezTo>
                      <a:pt x="127" y="378"/>
                      <a:pt x="104" y="374"/>
                      <a:pt x="88" y="365"/>
                    </a:cubicBezTo>
                    <a:cubicBezTo>
                      <a:pt x="65" y="353"/>
                      <a:pt x="46" y="335"/>
                      <a:pt x="30" y="310"/>
                    </a:cubicBezTo>
                    <a:cubicBezTo>
                      <a:pt x="6" y="271"/>
                      <a:pt x="0" y="231"/>
                      <a:pt x="11" y="189"/>
                    </a:cubicBezTo>
                    <a:cubicBezTo>
                      <a:pt x="23" y="148"/>
                      <a:pt x="49" y="111"/>
                      <a:pt x="91" y="80"/>
                    </a:cubicBezTo>
                    <a:lnTo>
                      <a:pt x="56" y="25"/>
                    </a:lnTo>
                    <a:lnTo>
                      <a:pt x="95" y="0"/>
                    </a:lnTo>
                    <a:lnTo>
                      <a:pt x="130" y="56"/>
                    </a:lnTo>
                    <a:cubicBezTo>
                      <a:pt x="173" y="33"/>
                      <a:pt x="214" y="25"/>
                      <a:pt x="253" y="31"/>
                    </a:cubicBezTo>
                    <a:cubicBezTo>
                      <a:pt x="291" y="37"/>
                      <a:pt x="324" y="58"/>
                      <a:pt x="351" y="95"/>
                    </a:cubicBezTo>
                    <a:lnTo>
                      <a:pt x="268" y="147"/>
                    </a:lnTo>
                    <a:cubicBezTo>
                      <a:pt x="257" y="133"/>
                      <a:pt x="243" y="124"/>
                      <a:pt x="226" y="119"/>
                    </a:cubicBezTo>
                    <a:cubicBezTo>
                      <a:pt x="208" y="114"/>
                      <a:pt x="190" y="115"/>
                      <a:pt x="171" y="122"/>
                    </a:cubicBezTo>
                    <a:lnTo>
                      <a:pt x="264" y="270"/>
                    </a:lnTo>
                    <a:cubicBezTo>
                      <a:pt x="314" y="253"/>
                      <a:pt x="349" y="244"/>
                      <a:pt x="369" y="243"/>
                    </a:cubicBezTo>
                    <a:cubicBezTo>
                      <a:pt x="398" y="243"/>
                      <a:pt x="419" y="246"/>
                      <a:pt x="431" y="253"/>
                    </a:cubicBezTo>
                    <a:cubicBezTo>
                      <a:pt x="457" y="267"/>
                      <a:pt x="477" y="286"/>
                      <a:pt x="493" y="311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88F7F6-036E-4584-BABA-659CDB14677F}"/>
              </a:ext>
            </a:extLst>
          </p:cNvPr>
          <p:cNvGrpSpPr/>
          <p:nvPr/>
        </p:nvGrpSpPr>
        <p:grpSpPr>
          <a:xfrm>
            <a:off x="2957198" y="1807520"/>
            <a:ext cx="436542" cy="402745"/>
            <a:chOff x="6851650" y="2430463"/>
            <a:chExt cx="738187" cy="681038"/>
          </a:xfrm>
          <a:solidFill>
            <a:schemeClr val="bg1"/>
          </a:solidFill>
          <a:effectLst/>
        </p:grpSpPr>
        <p:sp>
          <p:nvSpPr>
            <p:cNvPr id="93" name="Rectangle 210">
              <a:extLst>
                <a:ext uri="{FF2B5EF4-FFF2-40B4-BE49-F238E27FC236}">
                  <a16:creationId xmlns:a16="http://schemas.microsoft.com/office/drawing/2014/main" id="{4A721E76-2D4A-457A-A57D-81E49E664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2546351"/>
              <a:ext cx="14287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211">
              <a:extLst>
                <a:ext uri="{FF2B5EF4-FFF2-40B4-BE49-F238E27FC236}">
                  <a16:creationId xmlns:a16="http://schemas.microsoft.com/office/drawing/2014/main" id="{38F3F2DA-C148-4921-B01C-5C527C3A3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775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212">
              <a:extLst>
                <a:ext uri="{FF2B5EF4-FFF2-40B4-BE49-F238E27FC236}">
                  <a16:creationId xmlns:a16="http://schemas.microsoft.com/office/drawing/2014/main" id="{39AE594E-BD2C-401F-9650-2EADD448F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213">
              <a:extLst>
                <a:ext uri="{FF2B5EF4-FFF2-40B4-BE49-F238E27FC236}">
                  <a16:creationId xmlns:a16="http://schemas.microsoft.com/office/drawing/2014/main" id="{6E8A0742-04D0-4B69-9F0C-6BB4FF11B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214">
              <a:extLst>
                <a:ext uri="{FF2B5EF4-FFF2-40B4-BE49-F238E27FC236}">
                  <a16:creationId xmlns:a16="http://schemas.microsoft.com/office/drawing/2014/main" id="{B9A260FD-A3B9-457E-A939-09A6CB12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3738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Oval 215">
              <a:extLst>
                <a:ext uri="{FF2B5EF4-FFF2-40B4-BE49-F238E27FC236}">
                  <a16:creationId xmlns:a16="http://schemas.microsoft.com/office/drawing/2014/main" id="{0F2F312F-4667-4A73-B4CD-E9FEDCED9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16">
              <a:extLst>
                <a:ext uri="{FF2B5EF4-FFF2-40B4-BE49-F238E27FC236}">
                  <a16:creationId xmlns:a16="http://schemas.microsoft.com/office/drawing/2014/main" id="{18679F0B-E386-4095-946A-0A4D98452D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1650" y="2593976"/>
              <a:ext cx="517525" cy="517525"/>
            </a:xfrm>
            <a:custGeom>
              <a:avLst/>
              <a:gdLst>
                <a:gd name="T0" fmla="*/ 71 w 143"/>
                <a:gd name="T1" fmla="*/ 143 h 143"/>
                <a:gd name="T2" fmla="*/ 0 w 143"/>
                <a:gd name="T3" fmla="*/ 72 h 143"/>
                <a:gd name="T4" fmla="*/ 71 w 143"/>
                <a:gd name="T5" fmla="*/ 0 h 143"/>
                <a:gd name="T6" fmla="*/ 143 w 143"/>
                <a:gd name="T7" fmla="*/ 72 h 143"/>
                <a:gd name="T8" fmla="*/ 71 w 143"/>
                <a:gd name="T9" fmla="*/ 143 h 143"/>
                <a:gd name="T10" fmla="*/ 71 w 143"/>
                <a:gd name="T11" fmla="*/ 10 h 143"/>
                <a:gd name="T12" fmla="*/ 10 w 143"/>
                <a:gd name="T13" fmla="*/ 72 h 143"/>
                <a:gd name="T14" fmla="*/ 71 w 143"/>
                <a:gd name="T15" fmla="*/ 133 h 143"/>
                <a:gd name="T16" fmla="*/ 132 w 143"/>
                <a:gd name="T17" fmla="*/ 72 h 143"/>
                <a:gd name="T18" fmla="*/ 71 w 143"/>
                <a:gd name="T19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71" y="143"/>
                  </a:moveTo>
                  <a:cubicBezTo>
                    <a:pt x="32" y="143"/>
                    <a:pt x="0" y="111"/>
                    <a:pt x="0" y="72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1" y="0"/>
                    <a:pt x="143" y="32"/>
                    <a:pt x="143" y="72"/>
                  </a:cubicBezTo>
                  <a:cubicBezTo>
                    <a:pt x="143" y="111"/>
                    <a:pt x="111" y="143"/>
                    <a:pt x="71" y="143"/>
                  </a:cubicBezTo>
                  <a:close/>
                  <a:moveTo>
                    <a:pt x="71" y="10"/>
                  </a:moveTo>
                  <a:cubicBezTo>
                    <a:pt x="38" y="10"/>
                    <a:pt x="10" y="38"/>
                    <a:pt x="10" y="72"/>
                  </a:cubicBezTo>
                  <a:cubicBezTo>
                    <a:pt x="10" y="105"/>
                    <a:pt x="38" y="133"/>
                    <a:pt x="71" y="133"/>
                  </a:cubicBezTo>
                  <a:cubicBezTo>
                    <a:pt x="105" y="133"/>
                    <a:pt x="132" y="105"/>
                    <a:pt x="132" y="72"/>
                  </a:cubicBezTo>
                  <a:cubicBezTo>
                    <a:pt x="132" y="38"/>
                    <a:pt x="105" y="10"/>
                    <a:pt x="7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18">
              <a:extLst>
                <a:ext uri="{FF2B5EF4-FFF2-40B4-BE49-F238E27FC236}">
                  <a16:creationId xmlns:a16="http://schemas.microsoft.com/office/drawing/2014/main" id="{9DAAC8C1-8AE7-4CF5-8473-84AA8D013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1025" y="2676526"/>
              <a:ext cx="355600" cy="350838"/>
            </a:xfrm>
            <a:custGeom>
              <a:avLst/>
              <a:gdLst>
                <a:gd name="T0" fmla="*/ 49 w 98"/>
                <a:gd name="T1" fmla="*/ 97 h 97"/>
                <a:gd name="T2" fmla="*/ 0 w 98"/>
                <a:gd name="T3" fmla="*/ 49 h 97"/>
                <a:gd name="T4" fmla="*/ 49 w 98"/>
                <a:gd name="T5" fmla="*/ 0 h 97"/>
                <a:gd name="T6" fmla="*/ 98 w 98"/>
                <a:gd name="T7" fmla="*/ 49 h 97"/>
                <a:gd name="T8" fmla="*/ 49 w 98"/>
                <a:gd name="T9" fmla="*/ 97 h 97"/>
                <a:gd name="T10" fmla="*/ 49 w 98"/>
                <a:gd name="T11" fmla="*/ 8 h 97"/>
                <a:gd name="T12" fmla="*/ 9 w 98"/>
                <a:gd name="T13" fmla="*/ 49 h 97"/>
                <a:gd name="T14" fmla="*/ 49 w 98"/>
                <a:gd name="T15" fmla="*/ 89 h 97"/>
                <a:gd name="T16" fmla="*/ 90 w 98"/>
                <a:gd name="T17" fmla="*/ 49 h 97"/>
                <a:gd name="T18" fmla="*/ 49 w 98"/>
                <a:gd name="T19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7">
                  <a:moveTo>
                    <a:pt x="49" y="97"/>
                  </a:moveTo>
                  <a:cubicBezTo>
                    <a:pt x="22" y="97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7"/>
                    <a:pt x="49" y="97"/>
                  </a:cubicBezTo>
                  <a:close/>
                  <a:moveTo>
                    <a:pt x="49" y="8"/>
                  </a:moveTo>
                  <a:cubicBezTo>
                    <a:pt x="27" y="8"/>
                    <a:pt x="9" y="26"/>
                    <a:pt x="9" y="49"/>
                  </a:cubicBezTo>
                  <a:cubicBezTo>
                    <a:pt x="9" y="71"/>
                    <a:pt x="27" y="89"/>
                    <a:pt x="49" y="89"/>
                  </a:cubicBezTo>
                  <a:cubicBezTo>
                    <a:pt x="72" y="89"/>
                    <a:pt x="90" y="71"/>
                    <a:pt x="90" y="49"/>
                  </a:cubicBezTo>
                  <a:cubicBezTo>
                    <a:pt x="90" y="26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19">
              <a:extLst>
                <a:ext uri="{FF2B5EF4-FFF2-40B4-BE49-F238E27FC236}">
                  <a16:creationId xmlns:a16="http://schemas.microsoft.com/office/drawing/2014/main" id="{0803C9FB-B4ED-4433-A1F3-2FA3BCB5B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789238"/>
              <a:ext cx="166687" cy="127000"/>
            </a:xfrm>
            <a:custGeom>
              <a:avLst/>
              <a:gdLst>
                <a:gd name="T0" fmla="*/ 46 w 46"/>
                <a:gd name="T1" fmla="*/ 1 h 35"/>
                <a:gd name="T2" fmla="*/ 46 w 46"/>
                <a:gd name="T3" fmla="*/ 1 h 35"/>
                <a:gd name="T4" fmla="*/ 40 w 46"/>
                <a:gd name="T5" fmla="*/ 31 h 35"/>
                <a:gd name="T6" fmla="*/ 39 w 46"/>
                <a:gd name="T7" fmla="*/ 34 h 35"/>
                <a:gd name="T8" fmla="*/ 37 w 46"/>
                <a:gd name="T9" fmla="*/ 35 h 35"/>
                <a:gd name="T10" fmla="*/ 34 w 46"/>
                <a:gd name="T11" fmla="*/ 35 h 35"/>
                <a:gd name="T12" fmla="*/ 31 w 46"/>
                <a:gd name="T13" fmla="*/ 35 h 35"/>
                <a:gd name="T14" fmla="*/ 30 w 46"/>
                <a:gd name="T15" fmla="*/ 34 h 35"/>
                <a:gd name="T16" fmla="*/ 29 w 46"/>
                <a:gd name="T17" fmla="*/ 31 h 35"/>
                <a:gd name="T18" fmla="*/ 23 w 46"/>
                <a:gd name="T19" fmla="*/ 5 h 35"/>
                <a:gd name="T20" fmla="*/ 23 w 46"/>
                <a:gd name="T21" fmla="*/ 5 h 35"/>
                <a:gd name="T22" fmla="*/ 23 w 46"/>
                <a:gd name="T23" fmla="*/ 5 h 35"/>
                <a:gd name="T24" fmla="*/ 23 w 46"/>
                <a:gd name="T25" fmla="*/ 5 h 35"/>
                <a:gd name="T26" fmla="*/ 17 w 46"/>
                <a:gd name="T27" fmla="*/ 31 h 35"/>
                <a:gd name="T28" fmla="*/ 15 w 46"/>
                <a:gd name="T29" fmla="*/ 35 h 35"/>
                <a:gd name="T30" fmla="*/ 12 w 46"/>
                <a:gd name="T31" fmla="*/ 35 h 35"/>
                <a:gd name="T32" fmla="*/ 9 w 46"/>
                <a:gd name="T33" fmla="*/ 35 h 35"/>
                <a:gd name="T34" fmla="*/ 7 w 46"/>
                <a:gd name="T35" fmla="*/ 34 h 35"/>
                <a:gd name="T36" fmla="*/ 6 w 46"/>
                <a:gd name="T37" fmla="*/ 31 h 35"/>
                <a:gd name="T38" fmla="*/ 0 w 46"/>
                <a:gd name="T39" fmla="*/ 1 h 35"/>
                <a:gd name="T40" fmla="*/ 0 w 46"/>
                <a:gd name="T41" fmla="*/ 1 h 35"/>
                <a:gd name="T42" fmla="*/ 0 w 46"/>
                <a:gd name="T43" fmla="*/ 0 h 35"/>
                <a:gd name="T44" fmla="*/ 1 w 46"/>
                <a:gd name="T45" fmla="*/ 0 h 35"/>
                <a:gd name="T46" fmla="*/ 5 w 46"/>
                <a:gd name="T47" fmla="*/ 0 h 35"/>
                <a:gd name="T48" fmla="*/ 5 w 46"/>
                <a:gd name="T49" fmla="*/ 0 h 35"/>
                <a:gd name="T50" fmla="*/ 6 w 46"/>
                <a:gd name="T51" fmla="*/ 1 h 35"/>
                <a:gd name="T52" fmla="*/ 11 w 46"/>
                <a:gd name="T53" fmla="*/ 30 h 35"/>
                <a:gd name="T54" fmla="*/ 12 w 46"/>
                <a:gd name="T55" fmla="*/ 31 h 35"/>
                <a:gd name="T56" fmla="*/ 12 w 46"/>
                <a:gd name="T57" fmla="*/ 30 h 35"/>
                <a:gd name="T58" fmla="*/ 18 w 46"/>
                <a:gd name="T59" fmla="*/ 2 h 35"/>
                <a:gd name="T60" fmla="*/ 21 w 46"/>
                <a:gd name="T61" fmla="*/ 0 h 35"/>
                <a:gd name="T62" fmla="*/ 25 w 46"/>
                <a:gd name="T63" fmla="*/ 0 h 35"/>
                <a:gd name="T64" fmla="*/ 27 w 46"/>
                <a:gd name="T65" fmla="*/ 2 h 35"/>
                <a:gd name="T66" fmla="*/ 34 w 46"/>
                <a:gd name="T67" fmla="*/ 30 h 35"/>
                <a:gd name="T68" fmla="*/ 34 w 46"/>
                <a:gd name="T69" fmla="*/ 31 h 35"/>
                <a:gd name="T70" fmla="*/ 35 w 46"/>
                <a:gd name="T71" fmla="*/ 30 h 35"/>
                <a:gd name="T72" fmla="*/ 40 w 46"/>
                <a:gd name="T73" fmla="*/ 1 h 35"/>
                <a:gd name="T74" fmla="*/ 40 w 46"/>
                <a:gd name="T75" fmla="*/ 0 h 35"/>
                <a:gd name="T76" fmla="*/ 41 w 46"/>
                <a:gd name="T77" fmla="*/ 0 h 35"/>
                <a:gd name="T78" fmla="*/ 45 w 46"/>
                <a:gd name="T79" fmla="*/ 0 h 35"/>
                <a:gd name="T80" fmla="*/ 45 w 46"/>
                <a:gd name="T81" fmla="*/ 0 h 35"/>
                <a:gd name="T82" fmla="*/ 46 w 46"/>
                <a:gd name="T8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" h="35"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9" y="32"/>
                    <a:pt x="39" y="33"/>
                    <a:pt x="39" y="34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7" y="35"/>
                    <a:pt x="36" y="35"/>
                    <a:pt x="34" y="35"/>
                  </a:cubicBezTo>
                  <a:cubicBezTo>
                    <a:pt x="33" y="35"/>
                    <a:pt x="32" y="35"/>
                    <a:pt x="31" y="35"/>
                  </a:cubicBezTo>
                  <a:cubicBezTo>
                    <a:pt x="31" y="35"/>
                    <a:pt x="30" y="35"/>
                    <a:pt x="30" y="34"/>
                  </a:cubicBezTo>
                  <a:cubicBezTo>
                    <a:pt x="30" y="33"/>
                    <a:pt x="29" y="32"/>
                    <a:pt x="29" y="3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6" y="34"/>
                    <a:pt x="15" y="35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7" y="34"/>
                  </a:cubicBezTo>
                  <a:cubicBezTo>
                    <a:pt x="7" y="33"/>
                    <a:pt x="7" y="32"/>
                    <a:pt x="6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2" y="31"/>
                    <a:pt x="12" y="31"/>
                    <a:pt x="12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220">
              <a:extLst>
                <a:ext uri="{FF2B5EF4-FFF2-40B4-BE49-F238E27FC236}">
                  <a16:creationId xmlns:a16="http://schemas.microsoft.com/office/drawing/2014/main" id="{65AC6D54-69A1-4929-B851-89024DA8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163" y="2840038"/>
              <a:ext cx="19050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20">
              <a:extLst>
                <a:ext uri="{FF2B5EF4-FFF2-40B4-BE49-F238E27FC236}">
                  <a16:creationId xmlns:a16="http://schemas.microsoft.com/office/drawing/2014/main" id="{B2DB1A64-8BC3-42DE-A5BD-EB6E685DE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4363" y="2430463"/>
              <a:ext cx="325437" cy="271463"/>
            </a:xfrm>
            <a:custGeom>
              <a:avLst/>
              <a:gdLst>
                <a:gd name="T0" fmla="*/ 9 w 90"/>
                <a:gd name="T1" fmla="*/ 50 h 75"/>
                <a:gd name="T2" fmla="*/ 8 w 90"/>
                <a:gd name="T3" fmla="*/ 49 h 75"/>
                <a:gd name="T4" fmla="*/ 8 w 90"/>
                <a:gd name="T5" fmla="*/ 48 h 75"/>
                <a:gd name="T6" fmla="*/ 8 w 90"/>
                <a:gd name="T7" fmla="*/ 32 h 75"/>
                <a:gd name="T8" fmla="*/ 16 w 90"/>
                <a:gd name="T9" fmla="*/ 35 h 75"/>
                <a:gd name="T10" fmla="*/ 21 w 90"/>
                <a:gd name="T11" fmla="*/ 37 h 75"/>
                <a:gd name="T12" fmla="*/ 29 w 90"/>
                <a:gd name="T13" fmla="*/ 38 h 75"/>
                <a:gd name="T14" fmla="*/ 45 w 90"/>
                <a:gd name="T15" fmla="*/ 40 h 75"/>
                <a:gd name="T16" fmla="*/ 61 w 90"/>
                <a:gd name="T17" fmla="*/ 38 h 75"/>
                <a:gd name="T18" fmla="*/ 69 w 90"/>
                <a:gd name="T19" fmla="*/ 37 h 75"/>
                <a:gd name="T20" fmla="*/ 74 w 90"/>
                <a:gd name="T21" fmla="*/ 35 h 75"/>
                <a:gd name="T22" fmla="*/ 82 w 90"/>
                <a:gd name="T23" fmla="*/ 32 h 75"/>
                <a:gd name="T24" fmla="*/ 82 w 90"/>
                <a:gd name="T25" fmla="*/ 48 h 75"/>
                <a:gd name="T26" fmla="*/ 82 w 90"/>
                <a:gd name="T27" fmla="*/ 49 h 75"/>
                <a:gd name="T28" fmla="*/ 68 w 90"/>
                <a:gd name="T29" fmla="*/ 57 h 75"/>
                <a:gd name="T30" fmla="*/ 77 w 90"/>
                <a:gd name="T31" fmla="*/ 63 h 75"/>
                <a:gd name="T32" fmla="*/ 82 w 90"/>
                <a:gd name="T33" fmla="*/ 61 h 75"/>
                <a:gd name="T34" fmla="*/ 82 w 90"/>
                <a:gd name="T35" fmla="*/ 66 h 75"/>
                <a:gd name="T36" fmla="*/ 90 w 90"/>
                <a:gd name="T37" fmla="*/ 75 h 75"/>
                <a:gd name="T38" fmla="*/ 90 w 90"/>
                <a:gd name="T39" fmla="*/ 49 h 75"/>
                <a:gd name="T40" fmla="*/ 90 w 90"/>
                <a:gd name="T41" fmla="*/ 49 h 75"/>
                <a:gd name="T42" fmla="*/ 90 w 90"/>
                <a:gd name="T43" fmla="*/ 49 h 75"/>
                <a:gd name="T44" fmla="*/ 90 w 90"/>
                <a:gd name="T45" fmla="*/ 48 h 75"/>
                <a:gd name="T46" fmla="*/ 90 w 90"/>
                <a:gd name="T47" fmla="*/ 48 h 75"/>
                <a:gd name="T48" fmla="*/ 90 w 90"/>
                <a:gd name="T49" fmla="*/ 21 h 75"/>
                <a:gd name="T50" fmla="*/ 90 w 90"/>
                <a:gd name="T51" fmla="*/ 21 h 75"/>
                <a:gd name="T52" fmla="*/ 90 w 90"/>
                <a:gd name="T53" fmla="*/ 21 h 75"/>
                <a:gd name="T54" fmla="*/ 90 w 90"/>
                <a:gd name="T55" fmla="*/ 20 h 75"/>
                <a:gd name="T56" fmla="*/ 45 w 90"/>
                <a:gd name="T57" fmla="*/ 0 h 75"/>
                <a:gd name="T58" fmla="*/ 0 w 90"/>
                <a:gd name="T59" fmla="*/ 20 h 75"/>
                <a:gd name="T60" fmla="*/ 0 w 90"/>
                <a:gd name="T61" fmla="*/ 21 h 75"/>
                <a:gd name="T62" fmla="*/ 0 w 90"/>
                <a:gd name="T63" fmla="*/ 21 h 75"/>
                <a:gd name="T64" fmla="*/ 0 w 90"/>
                <a:gd name="T65" fmla="*/ 49 h 75"/>
                <a:gd name="T66" fmla="*/ 0 w 90"/>
                <a:gd name="T67" fmla="*/ 49 h 75"/>
                <a:gd name="T68" fmla="*/ 0 w 90"/>
                <a:gd name="T69" fmla="*/ 49 h 75"/>
                <a:gd name="T70" fmla="*/ 0 w 90"/>
                <a:gd name="T71" fmla="*/ 66 h 75"/>
                <a:gd name="T72" fmla="*/ 18 w 90"/>
                <a:gd name="T73" fmla="*/ 55 h 75"/>
                <a:gd name="T74" fmla="*/ 9 w 90"/>
                <a:gd name="T75" fmla="*/ 50 h 75"/>
                <a:gd name="T76" fmla="*/ 45 w 90"/>
                <a:gd name="T77" fmla="*/ 9 h 75"/>
                <a:gd name="T78" fmla="*/ 82 w 90"/>
                <a:gd name="T79" fmla="*/ 20 h 75"/>
                <a:gd name="T80" fmla="*/ 61 w 90"/>
                <a:gd name="T81" fmla="*/ 30 h 75"/>
                <a:gd name="T82" fmla="*/ 45 w 90"/>
                <a:gd name="T83" fmla="*/ 31 h 75"/>
                <a:gd name="T84" fmla="*/ 29 w 90"/>
                <a:gd name="T85" fmla="*/ 30 h 75"/>
                <a:gd name="T86" fmla="*/ 8 w 90"/>
                <a:gd name="T87" fmla="*/ 20 h 75"/>
                <a:gd name="T88" fmla="*/ 45 w 90"/>
                <a:gd name="T8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75">
                  <a:moveTo>
                    <a:pt x="9" y="50"/>
                  </a:moveTo>
                  <a:cubicBezTo>
                    <a:pt x="9" y="49"/>
                    <a:pt x="9" y="49"/>
                    <a:pt x="8" y="49"/>
                  </a:cubicBezTo>
                  <a:cubicBezTo>
                    <a:pt x="8" y="49"/>
                    <a:pt x="8" y="49"/>
                    <a:pt x="8" y="4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" y="33"/>
                    <a:pt x="13" y="34"/>
                    <a:pt x="16" y="35"/>
                  </a:cubicBezTo>
                  <a:cubicBezTo>
                    <a:pt x="18" y="36"/>
                    <a:pt x="20" y="36"/>
                    <a:pt x="21" y="37"/>
                  </a:cubicBezTo>
                  <a:cubicBezTo>
                    <a:pt x="24" y="37"/>
                    <a:pt x="26" y="38"/>
                    <a:pt x="29" y="38"/>
                  </a:cubicBezTo>
                  <a:cubicBezTo>
                    <a:pt x="34" y="39"/>
                    <a:pt x="40" y="40"/>
                    <a:pt x="45" y="40"/>
                  </a:cubicBezTo>
                  <a:cubicBezTo>
                    <a:pt x="50" y="40"/>
                    <a:pt x="56" y="39"/>
                    <a:pt x="61" y="38"/>
                  </a:cubicBezTo>
                  <a:cubicBezTo>
                    <a:pt x="64" y="38"/>
                    <a:pt x="66" y="37"/>
                    <a:pt x="69" y="37"/>
                  </a:cubicBezTo>
                  <a:cubicBezTo>
                    <a:pt x="70" y="36"/>
                    <a:pt x="72" y="36"/>
                    <a:pt x="74" y="35"/>
                  </a:cubicBezTo>
                  <a:cubicBezTo>
                    <a:pt x="77" y="34"/>
                    <a:pt x="79" y="33"/>
                    <a:pt x="82" y="32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1" y="51"/>
                    <a:pt x="76" y="54"/>
                    <a:pt x="68" y="57"/>
                  </a:cubicBezTo>
                  <a:cubicBezTo>
                    <a:pt x="71" y="58"/>
                    <a:pt x="74" y="60"/>
                    <a:pt x="77" y="63"/>
                  </a:cubicBezTo>
                  <a:cubicBezTo>
                    <a:pt x="79" y="62"/>
                    <a:pt x="80" y="61"/>
                    <a:pt x="82" y="61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5" y="69"/>
                    <a:pt x="88" y="72"/>
                    <a:pt x="90" y="75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7"/>
                    <a:pt x="68" y="0"/>
                    <a:pt x="45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62"/>
                    <a:pt x="11" y="58"/>
                    <a:pt x="18" y="55"/>
                  </a:cubicBezTo>
                  <a:cubicBezTo>
                    <a:pt x="13" y="53"/>
                    <a:pt x="10" y="51"/>
                    <a:pt x="9" y="50"/>
                  </a:cubicBezTo>
                  <a:close/>
                  <a:moveTo>
                    <a:pt x="45" y="9"/>
                  </a:moveTo>
                  <a:cubicBezTo>
                    <a:pt x="69" y="9"/>
                    <a:pt x="82" y="16"/>
                    <a:pt x="82" y="20"/>
                  </a:cubicBezTo>
                  <a:cubicBezTo>
                    <a:pt x="82" y="22"/>
                    <a:pt x="75" y="27"/>
                    <a:pt x="61" y="30"/>
                  </a:cubicBezTo>
                  <a:cubicBezTo>
                    <a:pt x="56" y="31"/>
                    <a:pt x="50" y="31"/>
                    <a:pt x="45" y="31"/>
                  </a:cubicBezTo>
                  <a:cubicBezTo>
                    <a:pt x="39" y="31"/>
                    <a:pt x="34" y="31"/>
                    <a:pt x="29" y="30"/>
                  </a:cubicBezTo>
                  <a:cubicBezTo>
                    <a:pt x="15" y="27"/>
                    <a:pt x="8" y="22"/>
                    <a:pt x="8" y="20"/>
                  </a:cubicBezTo>
                  <a:cubicBezTo>
                    <a:pt x="8" y="16"/>
                    <a:pt x="21" y="9"/>
                    <a:pt x="4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21">
              <a:extLst>
                <a:ext uri="{FF2B5EF4-FFF2-40B4-BE49-F238E27FC236}">
                  <a16:creationId xmlns:a16="http://schemas.microsoft.com/office/drawing/2014/main" id="{FDF7E8CA-F9FD-467F-A6A5-508D37FD8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1225" y="2430463"/>
              <a:ext cx="328612" cy="557213"/>
            </a:xfrm>
            <a:custGeom>
              <a:avLst/>
              <a:gdLst>
                <a:gd name="T0" fmla="*/ 91 w 91"/>
                <a:gd name="T1" fmla="*/ 21 h 154"/>
                <a:gd name="T2" fmla="*/ 91 w 91"/>
                <a:gd name="T3" fmla="*/ 20 h 154"/>
                <a:gd name="T4" fmla="*/ 1 w 91"/>
                <a:gd name="T5" fmla="*/ 21 h 154"/>
                <a:gd name="T6" fmla="*/ 1 w 91"/>
                <a:gd name="T7" fmla="*/ 49 h 154"/>
                <a:gd name="T8" fmla="*/ 9 w 91"/>
                <a:gd name="T9" fmla="*/ 74 h 154"/>
                <a:gd name="T10" fmla="*/ 22 w 91"/>
                <a:gd name="T11" fmla="*/ 66 h 154"/>
                <a:gd name="T12" fmla="*/ 30 w 91"/>
                <a:gd name="T13" fmla="*/ 67 h 154"/>
                <a:gd name="T14" fmla="*/ 42 w 91"/>
                <a:gd name="T15" fmla="*/ 68 h 154"/>
                <a:gd name="T16" fmla="*/ 48 w 91"/>
                <a:gd name="T17" fmla="*/ 68 h 154"/>
                <a:gd name="T18" fmla="*/ 59 w 91"/>
                <a:gd name="T19" fmla="*/ 67 h 154"/>
                <a:gd name="T20" fmla="*/ 67 w 91"/>
                <a:gd name="T21" fmla="*/ 66 h 154"/>
                <a:gd name="T22" fmla="*/ 82 w 91"/>
                <a:gd name="T23" fmla="*/ 61 h 154"/>
                <a:gd name="T24" fmla="*/ 61 w 91"/>
                <a:gd name="T25" fmla="*/ 87 h 154"/>
                <a:gd name="T26" fmla="*/ 16 w 91"/>
                <a:gd name="T27" fmla="*/ 83 h 154"/>
                <a:gd name="T28" fmla="*/ 25 w 91"/>
                <a:gd name="T29" fmla="*/ 95 h 154"/>
                <a:gd name="T30" fmla="*/ 33 w 91"/>
                <a:gd name="T31" fmla="*/ 96 h 154"/>
                <a:gd name="T32" fmla="*/ 43 w 91"/>
                <a:gd name="T33" fmla="*/ 97 h 154"/>
                <a:gd name="T34" fmla="*/ 50 w 91"/>
                <a:gd name="T35" fmla="*/ 97 h 154"/>
                <a:gd name="T36" fmla="*/ 62 w 91"/>
                <a:gd name="T37" fmla="*/ 96 h 154"/>
                <a:gd name="T38" fmla="*/ 69 w 91"/>
                <a:gd name="T39" fmla="*/ 94 h 154"/>
                <a:gd name="T40" fmla="*/ 82 w 91"/>
                <a:gd name="T41" fmla="*/ 105 h 154"/>
                <a:gd name="T42" fmla="*/ 81 w 91"/>
                <a:gd name="T43" fmla="*/ 108 h 154"/>
                <a:gd name="T44" fmla="*/ 26 w 91"/>
                <a:gd name="T45" fmla="*/ 116 h 154"/>
                <a:gd name="T46" fmla="*/ 30 w 91"/>
                <a:gd name="T47" fmla="*/ 124 h 154"/>
                <a:gd name="T48" fmla="*/ 42 w 91"/>
                <a:gd name="T49" fmla="*/ 125 h 154"/>
                <a:gd name="T50" fmla="*/ 48 w 91"/>
                <a:gd name="T51" fmla="*/ 125 h 154"/>
                <a:gd name="T52" fmla="*/ 60 w 91"/>
                <a:gd name="T53" fmla="*/ 125 h 154"/>
                <a:gd name="T54" fmla="*/ 67 w 91"/>
                <a:gd name="T55" fmla="*/ 123 h 154"/>
                <a:gd name="T56" fmla="*/ 82 w 91"/>
                <a:gd name="T57" fmla="*/ 118 h 154"/>
                <a:gd name="T58" fmla="*/ 46 w 91"/>
                <a:gd name="T59" fmla="*/ 145 h 154"/>
                <a:gd name="T60" fmla="*/ 46 w 91"/>
                <a:gd name="T61" fmla="*/ 154 h 154"/>
                <a:gd name="T62" fmla="*/ 91 w 91"/>
                <a:gd name="T63" fmla="*/ 107 h 154"/>
                <a:gd name="T64" fmla="*/ 91 w 91"/>
                <a:gd name="T65" fmla="*/ 78 h 154"/>
                <a:gd name="T66" fmla="*/ 91 w 91"/>
                <a:gd name="T67" fmla="*/ 77 h 154"/>
                <a:gd name="T68" fmla="*/ 91 w 91"/>
                <a:gd name="T69" fmla="*/ 49 h 154"/>
                <a:gd name="T70" fmla="*/ 82 w 91"/>
                <a:gd name="T71" fmla="*/ 48 h 154"/>
                <a:gd name="T72" fmla="*/ 46 w 91"/>
                <a:gd name="T73" fmla="*/ 60 h 154"/>
                <a:gd name="T74" fmla="*/ 9 w 91"/>
                <a:gd name="T75" fmla="*/ 49 h 154"/>
                <a:gd name="T76" fmla="*/ 17 w 91"/>
                <a:gd name="T77" fmla="*/ 35 h 154"/>
                <a:gd name="T78" fmla="*/ 46 w 91"/>
                <a:gd name="T79" fmla="*/ 40 h 154"/>
                <a:gd name="T80" fmla="*/ 75 w 91"/>
                <a:gd name="T81" fmla="*/ 35 h 154"/>
                <a:gd name="T82" fmla="*/ 61 w 91"/>
                <a:gd name="T83" fmla="*/ 30 h 154"/>
                <a:gd name="T84" fmla="*/ 9 w 91"/>
                <a:gd name="T85" fmla="*/ 20 h 154"/>
                <a:gd name="T86" fmla="*/ 61 w 91"/>
                <a:gd name="T8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154">
                  <a:moveTo>
                    <a:pt x="91" y="48"/>
                  </a:moveTo>
                  <a:cubicBezTo>
                    <a:pt x="91" y="48"/>
                    <a:pt x="91" y="48"/>
                    <a:pt x="91" y="48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7"/>
                    <a:pt x="68" y="0"/>
                    <a:pt x="46" y="0"/>
                  </a:cubicBezTo>
                  <a:cubicBezTo>
                    <a:pt x="23" y="0"/>
                    <a:pt x="0" y="7"/>
                    <a:pt x="0" y="20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8"/>
                    <a:pt x="6" y="71"/>
                    <a:pt x="9" y="7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1" y="62"/>
                    <a:pt x="14" y="63"/>
                    <a:pt x="17" y="64"/>
                  </a:cubicBezTo>
                  <a:cubicBezTo>
                    <a:pt x="19" y="65"/>
                    <a:pt x="20" y="65"/>
                    <a:pt x="22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1" y="67"/>
                    <a:pt x="32" y="67"/>
                    <a:pt x="32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7" y="68"/>
                    <a:pt x="39" y="68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5" y="68"/>
                    <a:pt x="46" y="68"/>
                  </a:cubicBezTo>
                  <a:cubicBezTo>
                    <a:pt x="47" y="68"/>
                    <a:pt x="48" y="68"/>
                    <a:pt x="48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3" y="68"/>
                    <a:pt x="55" y="68"/>
                    <a:pt x="58" y="68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7"/>
                    <a:pt x="62" y="67"/>
                  </a:cubicBezTo>
                  <a:cubicBezTo>
                    <a:pt x="63" y="67"/>
                    <a:pt x="63" y="67"/>
                    <a:pt x="64" y="67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3" y="65"/>
                    <a:pt x="75" y="64"/>
                  </a:cubicBezTo>
                  <a:cubicBezTo>
                    <a:pt x="78" y="63"/>
                    <a:pt x="80" y="62"/>
                    <a:pt x="82" y="61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81"/>
                    <a:pt x="74" y="85"/>
                    <a:pt x="61" y="87"/>
                  </a:cubicBezTo>
                  <a:cubicBezTo>
                    <a:pt x="56" y="88"/>
                    <a:pt x="51" y="88"/>
                    <a:pt x="46" y="88"/>
                  </a:cubicBezTo>
                  <a:cubicBezTo>
                    <a:pt x="40" y="88"/>
                    <a:pt x="35" y="88"/>
                    <a:pt x="30" y="87"/>
                  </a:cubicBezTo>
                  <a:cubicBezTo>
                    <a:pt x="24" y="86"/>
                    <a:pt x="20" y="85"/>
                    <a:pt x="16" y="83"/>
                  </a:cubicBezTo>
                  <a:cubicBezTo>
                    <a:pt x="19" y="87"/>
                    <a:pt x="21" y="90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3" y="94"/>
                    <a:pt x="24" y="95"/>
                    <a:pt x="25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8" y="95"/>
                    <a:pt x="29" y="96"/>
                    <a:pt x="30" y="96"/>
                  </a:cubicBezTo>
                  <a:cubicBezTo>
                    <a:pt x="31" y="96"/>
                    <a:pt x="32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7" y="96"/>
                    <a:pt x="39" y="97"/>
                    <a:pt x="42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4" y="97"/>
                    <a:pt x="45" y="97"/>
                    <a:pt x="46" y="97"/>
                  </a:cubicBezTo>
                  <a:cubicBezTo>
                    <a:pt x="47" y="97"/>
                    <a:pt x="48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3" y="97"/>
                    <a:pt x="55" y="96"/>
                    <a:pt x="58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0" y="96"/>
                    <a:pt x="61" y="96"/>
                    <a:pt x="62" y="96"/>
                  </a:cubicBezTo>
                  <a:cubicBezTo>
                    <a:pt x="63" y="96"/>
                    <a:pt x="64" y="95"/>
                    <a:pt x="6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8" y="94"/>
                    <a:pt x="69" y="94"/>
                    <a:pt x="69" y="94"/>
                  </a:cubicBezTo>
                  <a:cubicBezTo>
                    <a:pt x="71" y="94"/>
                    <a:pt x="73" y="93"/>
                    <a:pt x="75" y="93"/>
                  </a:cubicBezTo>
                  <a:cubicBezTo>
                    <a:pt x="78" y="92"/>
                    <a:pt x="80" y="90"/>
                    <a:pt x="82" y="89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2" y="107"/>
                    <a:pt x="82" y="107"/>
                  </a:cubicBezTo>
                  <a:cubicBezTo>
                    <a:pt x="82" y="107"/>
                    <a:pt x="82" y="107"/>
                    <a:pt x="81" y="108"/>
                  </a:cubicBezTo>
                  <a:cubicBezTo>
                    <a:pt x="78" y="112"/>
                    <a:pt x="65" y="117"/>
                    <a:pt x="46" y="117"/>
                  </a:cubicBezTo>
                  <a:cubicBezTo>
                    <a:pt x="38" y="117"/>
                    <a:pt x="31" y="116"/>
                    <a:pt x="26" y="115"/>
                  </a:cubicBezTo>
                  <a:cubicBezTo>
                    <a:pt x="26" y="115"/>
                    <a:pt x="26" y="115"/>
                    <a:pt x="26" y="116"/>
                  </a:cubicBezTo>
                  <a:cubicBezTo>
                    <a:pt x="26" y="118"/>
                    <a:pt x="26" y="121"/>
                    <a:pt x="25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9" y="124"/>
                    <a:pt x="30" y="124"/>
                  </a:cubicBezTo>
                  <a:cubicBezTo>
                    <a:pt x="30" y="124"/>
                    <a:pt x="31" y="125"/>
                    <a:pt x="32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7" y="125"/>
                    <a:pt x="39" y="125"/>
                    <a:pt x="42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4" y="125"/>
                    <a:pt x="45" y="126"/>
                    <a:pt x="46" y="126"/>
                  </a:cubicBezTo>
                  <a:cubicBezTo>
                    <a:pt x="47" y="126"/>
                    <a:pt x="48" y="125"/>
                    <a:pt x="48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3" y="125"/>
                    <a:pt x="55" y="125"/>
                    <a:pt x="58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0" y="124"/>
                    <a:pt x="61" y="124"/>
                    <a:pt x="62" y="124"/>
                  </a:cubicBezTo>
                  <a:cubicBezTo>
                    <a:pt x="63" y="124"/>
                    <a:pt x="64" y="124"/>
                    <a:pt x="64" y="124"/>
                  </a:cubicBezTo>
                  <a:cubicBezTo>
                    <a:pt x="67" y="123"/>
                    <a:pt x="67" y="123"/>
                    <a:pt x="67" y="123"/>
                  </a:cubicBezTo>
                  <a:cubicBezTo>
                    <a:pt x="68" y="123"/>
                    <a:pt x="69" y="123"/>
                    <a:pt x="69" y="123"/>
                  </a:cubicBezTo>
                  <a:cubicBezTo>
                    <a:pt x="71" y="122"/>
                    <a:pt x="73" y="122"/>
                    <a:pt x="75" y="121"/>
                  </a:cubicBezTo>
                  <a:cubicBezTo>
                    <a:pt x="78" y="120"/>
                    <a:pt x="80" y="119"/>
                    <a:pt x="82" y="118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8"/>
                    <a:pt x="69" y="145"/>
                    <a:pt x="46" y="145"/>
                  </a:cubicBezTo>
                  <a:cubicBezTo>
                    <a:pt x="35" y="145"/>
                    <a:pt x="26" y="144"/>
                    <a:pt x="20" y="142"/>
                  </a:cubicBezTo>
                  <a:cubicBezTo>
                    <a:pt x="19" y="144"/>
                    <a:pt x="17" y="147"/>
                    <a:pt x="16" y="149"/>
                  </a:cubicBezTo>
                  <a:cubicBezTo>
                    <a:pt x="24" y="153"/>
                    <a:pt x="35" y="154"/>
                    <a:pt x="46" y="154"/>
                  </a:cubicBezTo>
                  <a:cubicBezTo>
                    <a:pt x="68" y="154"/>
                    <a:pt x="91" y="147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1" y="106"/>
                    <a:pt x="91" y="106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7"/>
                    <a:pt x="91" y="77"/>
                  </a:cubicBezTo>
                  <a:cubicBezTo>
                    <a:pt x="91" y="77"/>
                    <a:pt x="91" y="76"/>
                    <a:pt x="91" y="76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8"/>
                  </a:cubicBezTo>
                  <a:close/>
                  <a:moveTo>
                    <a:pt x="82" y="48"/>
                  </a:moveTo>
                  <a:cubicBezTo>
                    <a:pt x="82" y="49"/>
                    <a:pt x="82" y="49"/>
                    <a:pt x="82" y="49"/>
                  </a:cubicBezTo>
                  <a:cubicBezTo>
                    <a:pt x="82" y="52"/>
                    <a:pt x="74" y="56"/>
                    <a:pt x="61" y="58"/>
                  </a:cubicBezTo>
                  <a:cubicBezTo>
                    <a:pt x="56" y="59"/>
                    <a:pt x="51" y="60"/>
                    <a:pt x="46" y="60"/>
                  </a:cubicBezTo>
                  <a:cubicBezTo>
                    <a:pt x="40" y="60"/>
                    <a:pt x="35" y="59"/>
                    <a:pt x="30" y="58"/>
                  </a:cubicBezTo>
                  <a:cubicBezTo>
                    <a:pt x="18" y="56"/>
                    <a:pt x="12" y="53"/>
                    <a:pt x="10" y="5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3"/>
                    <a:pt x="14" y="34"/>
                    <a:pt x="17" y="35"/>
                  </a:cubicBezTo>
                  <a:cubicBezTo>
                    <a:pt x="19" y="36"/>
                    <a:pt x="20" y="36"/>
                    <a:pt x="22" y="37"/>
                  </a:cubicBezTo>
                  <a:cubicBezTo>
                    <a:pt x="24" y="37"/>
                    <a:pt x="27" y="38"/>
                    <a:pt x="30" y="38"/>
                  </a:cubicBezTo>
                  <a:cubicBezTo>
                    <a:pt x="35" y="39"/>
                    <a:pt x="40" y="40"/>
                    <a:pt x="46" y="40"/>
                  </a:cubicBezTo>
                  <a:cubicBezTo>
                    <a:pt x="51" y="40"/>
                    <a:pt x="57" y="39"/>
                    <a:pt x="62" y="38"/>
                  </a:cubicBezTo>
                  <a:cubicBezTo>
                    <a:pt x="65" y="38"/>
                    <a:pt x="67" y="37"/>
                    <a:pt x="69" y="37"/>
                  </a:cubicBezTo>
                  <a:cubicBezTo>
                    <a:pt x="71" y="36"/>
                    <a:pt x="73" y="36"/>
                    <a:pt x="75" y="35"/>
                  </a:cubicBezTo>
                  <a:cubicBezTo>
                    <a:pt x="78" y="34"/>
                    <a:pt x="80" y="33"/>
                    <a:pt x="82" y="32"/>
                  </a:cubicBezTo>
                  <a:lnTo>
                    <a:pt x="82" y="48"/>
                  </a:lnTo>
                  <a:close/>
                  <a:moveTo>
                    <a:pt x="61" y="30"/>
                  </a:moveTo>
                  <a:cubicBezTo>
                    <a:pt x="57" y="31"/>
                    <a:pt x="51" y="31"/>
                    <a:pt x="46" y="31"/>
                  </a:cubicBezTo>
                  <a:cubicBezTo>
                    <a:pt x="40" y="31"/>
                    <a:pt x="35" y="31"/>
                    <a:pt x="30" y="30"/>
                  </a:cubicBezTo>
                  <a:cubicBezTo>
                    <a:pt x="16" y="27"/>
                    <a:pt x="9" y="22"/>
                    <a:pt x="9" y="20"/>
                  </a:cubicBezTo>
                  <a:cubicBezTo>
                    <a:pt x="9" y="16"/>
                    <a:pt x="22" y="9"/>
                    <a:pt x="46" y="9"/>
                  </a:cubicBezTo>
                  <a:cubicBezTo>
                    <a:pt x="70" y="9"/>
                    <a:pt x="83" y="16"/>
                    <a:pt x="83" y="20"/>
                  </a:cubicBezTo>
                  <a:cubicBezTo>
                    <a:pt x="83" y="22"/>
                    <a:pt x="76" y="27"/>
                    <a:pt x="6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2EA63B7-317D-43A6-8FFD-06769CDCE5D4}"/>
              </a:ext>
            </a:extLst>
          </p:cNvPr>
          <p:cNvGrpSpPr/>
          <p:nvPr/>
        </p:nvGrpSpPr>
        <p:grpSpPr>
          <a:xfrm>
            <a:off x="4056831" y="1776640"/>
            <a:ext cx="405761" cy="397465"/>
            <a:chOff x="1758950" y="3976688"/>
            <a:chExt cx="854075" cy="836613"/>
          </a:xfrm>
          <a:solidFill>
            <a:schemeClr val="bg1"/>
          </a:solidFill>
          <a:effectLst/>
        </p:grpSpPr>
        <p:sp>
          <p:nvSpPr>
            <p:cNvPr id="72" name="Freeform 171">
              <a:extLst>
                <a:ext uri="{FF2B5EF4-FFF2-40B4-BE49-F238E27FC236}">
                  <a16:creationId xmlns:a16="http://schemas.microsoft.com/office/drawing/2014/main" id="{E43314ED-B5FC-46DA-AD68-1F4C22E69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3976688"/>
              <a:ext cx="531812" cy="836613"/>
            </a:xfrm>
            <a:custGeom>
              <a:avLst/>
              <a:gdLst>
                <a:gd name="T0" fmla="*/ 138 w 147"/>
                <a:gd name="T1" fmla="*/ 231 h 231"/>
                <a:gd name="T2" fmla="*/ 8 w 147"/>
                <a:gd name="T3" fmla="*/ 231 h 231"/>
                <a:gd name="T4" fmla="*/ 0 w 147"/>
                <a:gd name="T5" fmla="*/ 223 h 231"/>
                <a:gd name="T6" fmla="*/ 0 w 147"/>
                <a:gd name="T7" fmla="*/ 144 h 231"/>
                <a:gd name="T8" fmla="*/ 9 w 147"/>
                <a:gd name="T9" fmla="*/ 144 h 231"/>
                <a:gd name="T10" fmla="*/ 9 w 147"/>
                <a:gd name="T11" fmla="*/ 222 h 231"/>
                <a:gd name="T12" fmla="*/ 137 w 147"/>
                <a:gd name="T13" fmla="*/ 222 h 231"/>
                <a:gd name="T14" fmla="*/ 137 w 147"/>
                <a:gd name="T15" fmla="*/ 9 h 231"/>
                <a:gd name="T16" fmla="*/ 9 w 147"/>
                <a:gd name="T17" fmla="*/ 9 h 231"/>
                <a:gd name="T18" fmla="*/ 9 w 147"/>
                <a:gd name="T19" fmla="*/ 68 h 231"/>
                <a:gd name="T20" fmla="*/ 0 w 147"/>
                <a:gd name="T21" fmla="*/ 68 h 231"/>
                <a:gd name="T22" fmla="*/ 0 w 147"/>
                <a:gd name="T23" fmla="*/ 9 h 231"/>
                <a:gd name="T24" fmla="*/ 8 w 147"/>
                <a:gd name="T25" fmla="*/ 0 h 231"/>
                <a:gd name="T26" fmla="*/ 138 w 147"/>
                <a:gd name="T27" fmla="*/ 0 h 231"/>
                <a:gd name="T28" fmla="*/ 147 w 147"/>
                <a:gd name="T29" fmla="*/ 9 h 231"/>
                <a:gd name="T30" fmla="*/ 147 w 147"/>
                <a:gd name="T31" fmla="*/ 223 h 231"/>
                <a:gd name="T32" fmla="*/ 138 w 147"/>
                <a:gd name="T3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231">
                  <a:moveTo>
                    <a:pt x="138" y="231"/>
                  </a:moveTo>
                  <a:cubicBezTo>
                    <a:pt x="8" y="231"/>
                    <a:pt x="8" y="231"/>
                    <a:pt x="8" y="231"/>
                  </a:cubicBezTo>
                  <a:cubicBezTo>
                    <a:pt x="4" y="231"/>
                    <a:pt x="0" y="228"/>
                    <a:pt x="0" y="22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3" y="0"/>
                    <a:pt x="147" y="4"/>
                    <a:pt x="147" y="9"/>
                  </a:cubicBezTo>
                  <a:cubicBezTo>
                    <a:pt x="147" y="223"/>
                    <a:pt x="147" y="223"/>
                    <a:pt x="147" y="223"/>
                  </a:cubicBezTo>
                  <a:cubicBezTo>
                    <a:pt x="147" y="228"/>
                    <a:pt x="143" y="231"/>
                    <a:pt x="138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21">
              <a:extLst>
                <a:ext uri="{FF2B5EF4-FFF2-40B4-BE49-F238E27FC236}">
                  <a16:creationId xmlns:a16="http://schemas.microsoft.com/office/drawing/2014/main" id="{4F14A0F9-DB0C-42AA-BF25-2636C31338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3125" y="4654551"/>
              <a:ext cx="93662" cy="9683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8 h 27"/>
                <a:gd name="T12" fmla="*/ 8 w 26"/>
                <a:gd name="T13" fmla="*/ 13 h 27"/>
                <a:gd name="T14" fmla="*/ 13 w 26"/>
                <a:gd name="T15" fmla="*/ 19 h 27"/>
                <a:gd name="T16" fmla="*/ 19 w 26"/>
                <a:gd name="T17" fmla="*/ 13 h 27"/>
                <a:gd name="T18" fmla="*/ 13 w 26"/>
                <a:gd name="T19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6" y="6"/>
                    <a:pt x="26" y="13"/>
                  </a:cubicBezTo>
                  <a:cubicBezTo>
                    <a:pt x="26" y="21"/>
                    <a:pt x="21" y="27"/>
                    <a:pt x="13" y="27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7"/>
                    <a:pt x="10" y="19"/>
                    <a:pt x="13" y="19"/>
                  </a:cubicBezTo>
                  <a:cubicBezTo>
                    <a:pt x="17" y="19"/>
                    <a:pt x="19" y="17"/>
                    <a:pt x="19" y="13"/>
                  </a:cubicBezTo>
                  <a:cubicBezTo>
                    <a:pt x="19" y="10"/>
                    <a:pt x="17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22">
              <a:extLst>
                <a:ext uri="{FF2B5EF4-FFF2-40B4-BE49-F238E27FC236}">
                  <a16:creationId xmlns:a16="http://schemas.microsoft.com/office/drawing/2014/main" id="{C8F388EC-0C98-46A7-BE70-97369C5A2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688" y="4106863"/>
              <a:ext cx="49212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223">
              <a:extLst>
                <a:ext uri="{FF2B5EF4-FFF2-40B4-BE49-F238E27FC236}">
                  <a16:creationId xmlns:a16="http://schemas.microsoft.com/office/drawing/2014/main" id="{698907F8-D528-4B1B-A308-FB437C9D5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688" y="4584701"/>
              <a:ext cx="495300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24">
              <a:extLst>
                <a:ext uri="{FF2B5EF4-FFF2-40B4-BE49-F238E27FC236}">
                  <a16:creationId xmlns:a16="http://schemas.microsoft.com/office/drawing/2014/main" id="{8B6BC641-8EE5-4366-A57E-B77D641B0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88" y="4044951"/>
              <a:ext cx="109537" cy="25400"/>
            </a:xfrm>
            <a:custGeom>
              <a:avLst/>
              <a:gdLst>
                <a:gd name="T0" fmla="*/ 30 w 30"/>
                <a:gd name="T1" fmla="*/ 4 h 7"/>
                <a:gd name="T2" fmla="*/ 27 w 30"/>
                <a:gd name="T3" fmla="*/ 7 h 7"/>
                <a:gd name="T4" fmla="*/ 3 w 30"/>
                <a:gd name="T5" fmla="*/ 7 h 7"/>
                <a:gd name="T6" fmla="*/ 0 w 30"/>
                <a:gd name="T7" fmla="*/ 4 h 7"/>
                <a:gd name="T8" fmla="*/ 0 w 30"/>
                <a:gd name="T9" fmla="*/ 3 h 7"/>
                <a:gd name="T10" fmla="*/ 3 w 30"/>
                <a:gd name="T11" fmla="*/ 0 h 7"/>
                <a:gd name="T12" fmla="*/ 27 w 30"/>
                <a:gd name="T13" fmla="*/ 0 h 7"/>
                <a:gd name="T14" fmla="*/ 30 w 30"/>
                <a:gd name="T15" fmla="*/ 3 h 7"/>
                <a:gd name="T16" fmla="*/ 30 w 30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">
                  <a:moveTo>
                    <a:pt x="30" y="4"/>
                  </a:moveTo>
                  <a:cubicBezTo>
                    <a:pt x="30" y="6"/>
                    <a:pt x="29" y="7"/>
                    <a:pt x="27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lnTo>
                    <a:pt x="3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5">
              <a:extLst>
                <a:ext uri="{FF2B5EF4-FFF2-40B4-BE49-F238E27FC236}">
                  <a16:creationId xmlns:a16="http://schemas.microsoft.com/office/drawing/2014/main" id="{CFFD7935-7556-4CBD-8172-B3AA5E1CB8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0" y="4211638"/>
              <a:ext cx="457200" cy="296863"/>
            </a:xfrm>
            <a:custGeom>
              <a:avLst/>
              <a:gdLst>
                <a:gd name="T0" fmla="*/ 119 w 126"/>
                <a:gd name="T1" fmla="*/ 82 h 82"/>
                <a:gd name="T2" fmla="*/ 8 w 126"/>
                <a:gd name="T3" fmla="*/ 82 h 82"/>
                <a:gd name="T4" fmla="*/ 0 w 126"/>
                <a:gd name="T5" fmla="*/ 75 h 82"/>
                <a:gd name="T6" fmla="*/ 0 w 126"/>
                <a:gd name="T7" fmla="*/ 7 h 82"/>
                <a:gd name="T8" fmla="*/ 8 w 126"/>
                <a:gd name="T9" fmla="*/ 0 h 82"/>
                <a:gd name="T10" fmla="*/ 119 w 126"/>
                <a:gd name="T11" fmla="*/ 0 h 82"/>
                <a:gd name="T12" fmla="*/ 126 w 126"/>
                <a:gd name="T13" fmla="*/ 7 h 82"/>
                <a:gd name="T14" fmla="*/ 126 w 126"/>
                <a:gd name="T15" fmla="*/ 75 h 82"/>
                <a:gd name="T16" fmla="*/ 119 w 126"/>
                <a:gd name="T17" fmla="*/ 82 h 82"/>
                <a:gd name="T18" fmla="*/ 9 w 126"/>
                <a:gd name="T19" fmla="*/ 74 h 82"/>
                <a:gd name="T20" fmla="*/ 118 w 126"/>
                <a:gd name="T21" fmla="*/ 74 h 82"/>
                <a:gd name="T22" fmla="*/ 118 w 126"/>
                <a:gd name="T23" fmla="*/ 8 h 82"/>
                <a:gd name="T24" fmla="*/ 9 w 126"/>
                <a:gd name="T25" fmla="*/ 8 h 82"/>
                <a:gd name="T26" fmla="*/ 9 w 126"/>
                <a:gd name="T27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82">
                  <a:moveTo>
                    <a:pt x="119" y="82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0" y="79"/>
                    <a:pt x="0" y="7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7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6" y="79"/>
                    <a:pt x="123" y="82"/>
                    <a:pt x="119" y="82"/>
                  </a:cubicBezTo>
                  <a:close/>
                  <a:moveTo>
                    <a:pt x="9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226">
              <a:extLst>
                <a:ext uri="{FF2B5EF4-FFF2-40B4-BE49-F238E27FC236}">
                  <a16:creationId xmlns:a16="http://schemas.microsoft.com/office/drawing/2014/main" id="{DCA196D1-EF17-4A53-AF37-2FB6E69DD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4313238"/>
              <a:ext cx="4222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227">
              <a:extLst>
                <a:ext uri="{FF2B5EF4-FFF2-40B4-BE49-F238E27FC236}">
                  <a16:creationId xmlns:a16="http://schemas.microsoft.com/office/drawing/2014/main" id="{DCC50D40-BD8E-486B-A09B-747E399B6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4375151"/>
              <a:ext cx="13017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228">
              <a:extLst>
                <a:ext uri="{FF2B5EF4-FFF2-40B4-BE49-F238E27FC236}">
                  <a16:creationId xmlns:a16="http://schemas.microsoft.com/office/drawing/2014/main" id="{7823F4BF-CE18-449C-92BE-2AB65EB0F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238" y="4375151"/>
              <a:ext cx="984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229">
              <a:extLst>
                <a:ext uri="{FF2B5EF4-FFF2-40B4-BE49-F238E27FC236}">
                  <a16:creationId xmlns:a16="http://schemas.microsoft.com/office/drawing/2014/main" id="{46A70FBB-F57F-46D8-A32D-505D83EB9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313238"/>
              <a:ext cx="319087" cy="32543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230">
              <a:extLst>
                <a:ext uri="{FF2B5EF4-FFF2-40B4-BE49-F238E27FC236}">
                  <a16:creationId xmlns:a16="http://schemas.microsoft.com/office/drawing/2014/main" id="{8E2F1612-F3BD-48BB-B3BE-BBA37790E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925" y="4375151"/>
              <a:ext cx="20637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231">
              <a:extLst>
                <a:ext uri="{FF2B5EF4-FFF2-40B4-BE49-F238E27FC236}">
                  <a16:creationId xmlns:a16="http://schemas.microsoft.com/office/drawing/2014/main" id="{D9348530-0107-43CA-810C-5449ABB5F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232">
              <a:extLst>
                <a:ext uri="{FF2B5EF4-FFF2-40B4-BE49-F238E27FC236}">
                  <a16:creationId xmlns:a16="http://schemas.microsoft.com/office/drawing/2014/main" id="{849C1319-C214-452D-95D2-B8443EDA5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013" y="4375151"/>
              <a:ext cx="20637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233">
              <a:extLst>
                <a:ext uri="{FF2B5EF4-FFF2-40B4-BE49-F238E27FC236}">
                  <a16:creationId xmlns:a16="http://schemas.microsoft.com/office/drawing/2014/main" id="{9F169A23-19AF-41FE-8993-5363DF079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4375151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234">
              <a:extLst>
                <a:ext uri="{FF2B5EF4-FFF2-40B4-BE49-F238E27FC236}">
                  <a16:creationId xmlns:a16="http://schemas.microsoft.com/office/drawing/2014/main" id="{F2469E56-8B41-4F4F-AE5A-6DABB169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538" y="4375151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235">
              <a:extLst>
                <a:ext uri="{FF2B5EF4-FFF2-40B4-BE49-F238E27FC236}">
                  <a16:creationId xmlns:a16="http://schemas.microsoft.com/office/drawing/2014/main" id="{25587A48-CD79-43BA-8F33-512F4497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236">
              <a:extLst>
                <a:ext uri="{FF2B5EF4-FFF2-40B4-BE49-F238E27FC236}">
                  <a16:creationId xmlns:a16="http://schemas.microsoft.com/office/drawing/2014/main" id="{36A41C3C-3F3D-46EF-B15C-495DBA72C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163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16">
              <a:extLst>
                <a:ext uri="{FF2B5EF4-FFF2-40B4-BE49-F238E27FC236}">
                  <a16:creationId xmlns:a16="http://schemas.microsoft.com/office/drawing/2014/main" id="{99F86980-8F30-443A-9868-3552765E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838" y="4295776"/>
              <a:ext cx="76200" cy="85725"/>
            </a:xfrm>
            <a:custGeom>
              <a:avLst/>
              <a:gdLst>
                <a:gd name="T0" fmla="*/ 22 w 48"/>
                <a:gd name="T1" fmla="*/ 54 h 54"/>
                <a:gd name="T2" fmla="*/ 0 w 48"/>
                <a:gd name="T3" fmla="*/ 54 h 54"/>
                <a:gd name="T4" fmla="*/ 0 w 48"/>
                <a:gd name="T5" fmla="*/ 0 h 54"/>
                <a:gd name="T6" fmla="*/ 48 w 48"/>
                <a:gd name="T7" fmla="*/ 0 h 54"/>
                <a:gd name="T8" fmla="*/ 48 w 48"/>
                <a:gd name="T9" fmla="*/ 23 h 54"/>
                <a:gd name="T10" fmla="*/ 22 w 48"/>
                <a:gd name="T11" fmla="*/ 23 h 54"/>
                <a:gd name="T12" fmla="*/ 22 w 4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4">
                  <a:moveTo>
                    <a:pt x="22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23"/>
                  </a:lnTo>
                  <a:lnTo>
                    <a:pt x="22" y="23"/>
                  </a:lnTo>
                  <a:lnTo>
                    <a:pt x="2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17">
              <a:extLst>
                <a:ext uri="{FF2B5EF4-FFF2-40B4-BE49-F238E27FC236}">
                  <a16:creationId xmlns:a16="http://schemas.microsoft.com/office/drawing/2014/main" id="{CE247B4D-0391-4BE0-8CAA-F6CCBDD5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650" y="4295776"/>
              <a:ext cx="79375" cy="85725"/>
            </a:xfrm>
            <a:custGeom>
              <a:avLst/>
              <a:gdLst>
                <a:gd name="T0" fmla="*/ 50 w 50"/>
                <a:gd name="T1" fmla="*/ 54 h 54"/>
                <a:gd name="T2" fmla="*/ 28 w 50"/>
                <a:gd name="T3" fmla="*/ 54 h 54"/>
                <a:gd name="T4" fmla="*/ 28 w 50"/>
                <a:gd name="T5" fmla="*/ 23 h 54"/>
                <a:gd name="T6" fmla="*/ 0 w 50"/>
                <a:gd name="T7" fmla="*/ 23 h 54"/>
                <a:gd name="T8" fmla="*/ 0 w 50"/>
                <a:gd name="T9" fmla="*/ 0 h 54"/>
                <a:gd name="T10" fmla="*/ 50 w 50"/>
                <a:gd name="T11" fmla="*/ 0 h 54"/>
                <a:gd name="T12" fmla="*/ 50 w 50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4">
                  <a:moveTo>
                    <a:pt x="50" y="54"/>
                  </a:moveTo>
                  <a:lnTo>
                    <a:pt x="28" y="54"/>
                  </a:lnTo>
                  <a:lnTo>
                    <a:pt x="28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18">
              <a:extLst>
                <a:ext uri="{FF2B5EF4-FFF2-40B4-BE49-F238E27FC236}">
                  <a16:creationId xmlns:a16="http://schemas.microsoft.com/office/drawing/2014/main" id="{55F05CCB-A342-4DEC-80CB-7ECEEF6E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838" y="4570413"/>
              <a:ext cx="76200" cy="87313"/>
            </a:xfrm>
            <a:custGeom>
              <a:avLst/>
              <a:gdLst>
                <a:gd name="T0" fmla="*/ 48 w 48"/>
                <a:gd name="T1" fmla="*/ 55 h 55"/>
                <a:gd name="T2" fmla="*/ 0 w 48"/>
                <a:gd name="T3" fmla="*/ 55 h 55"/>
                <a:gd name="T4" fmla="*/ 0 w 48"/>
                <a:gd name="T5" fmla="*/ 0 h 55"/>
                <a:gd name="T6" fmla="*/ 22 w 48"/>
                <a:gd name="T7" fmla="*/ 0 h 55"/>
                <a:gd name="T8" fmla="*/ 22 w 48"/>
                <a:gd name="T9" fmla="*/ 32 h 55"/>
                <a:gd name="T10" fmla="*/ 48 w 48"/>
                <a:gd name="T11" fmla="*/ 32 h 55"/>
                <a:gd name="T12" fmla="*/ 48 w 4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5">
                  <a:moveTo>
                    <a:pt x="48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32"/>
                  </a:lnTo>
                  <a:lnTo>
                    <a:pt x="48" y="32"/>
                  </a:lnTo>
                  <a:lnTo>
                    <a:pt x="4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319">
              <a:extLst>
                <a:ext uri="{FF2B5EF4-FFF2-40B4-BE49-F238E27FC236}">
                  <a16:creationId xmlns:a16="http://schemas.microsoft.com/office/drawing/2014/main" id="{E04B3847-E6EB-4F6B-8EF8-E23E9DA09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650" y="4570413"/>
              <a:ext cx="79375" cy="87313"/>
            </a:xfrm>
            <a:custGeom>
              <a:avLst/>
              <a:gdLst>
                <a:gd name="T0" fmla="*/ 50 w 50"/>
                <a:gd name="T1" fmla="*/ 55 h 55"/>
                <a:gd name="T2" fmla="*/ 0 w 50"/>
                <a:gd name="T3" fmla="*/ 55 h 55"/>
                <a:gd name="T4" fmla="*/ 0 w 50"/>
                <a:gd name="T5" fmla="*/ 32 h 55"/>
                <a:gd name="T6" fmla="*/ 28 w 50"/>
                <a:gd name="T7" fmla="*/ 32 h 55"/>
                <a:gd name="T8" fmla="*/ 28 w 50"/>
                <a:gd name="T9" fmla="*/ 0 h 55"/>
                <a:gd name="T10" fmla="*/ 50 w 50"/>
                <a:gd name="T11" fmla="*/ 0 h 55"/>
                <a:gd name="T12" fmla="*/ 50 w 50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lnTo>
                    <a:pt x="0" y="55"/>
                  </a:lnTo>
                  <a:lnTo>
                    <a:pt x="0" y="32"/>
                  </a:lnTo>
                  <a:lnTo>
                    <a:pt x="28" y="32"/>
                  </a:lnTo>
                  <a:lnTo>
                    <a:pt x="28" y="0"/>
                  </a:lnTo>
                  <a:lnTo>
                    <a:pt x="50" y="0"/>
                  </a:lnTo>
                  <a:lnTo>
                    <a:pt x="5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6966EC-3A5D-4653-913B-1244EFAC89BF}"/>
              </a:ext>
            </a:extLst>
          </p:cNvPr>
          <p:cNvGrpSpPr/>
          <p:nvPr/>
        </p:nvGrpSpPr>
        <p:grpSpPr>
          <a:xfrm>
            <a:off x="2721739" y="2738424"/>
            <a:ext cx="480217" cy="379607"/>
            <a:chOff x="3478213" y="5595938"/>
            <a:chExt cx="901700" cy="712788"/>
          </a:xfrm>
          <a:solidFill>
            <a:schemeClr val="bg1"/>
          </a:solidFill>
          <a:effectLst/>
        </p:grpSpPr>
        <p:sp>
          <p:nvSpPr>
            <p:cNvPr id="60" name="Freeform 288">
              <a:extLst>
                <a:ext uri="{FF2B5EF4-FFF2-40B4-BE49-F238E27FC236}">
                  <a16:creationId xmlns:a16="http://schemas.microsoft.com/office/drawing/2014/main" id="{97237475-29D4-47CB-AA46-64E700BD8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8213" y="5595938"/>
              <a:ext cx="901700" cy="354013"/>
            </a:xfrm>
            <a:custGeom>
              <a:avLst/>
              <a:gdLst>
                <a:gd name="T0" fmla="*/ 568 w 568"/>
                <a:gd name="T1" fmla="*/ 223 h 223"/>
                <a:gd name="T2" fmla="*/ 0 w 568"/>
                <a:gd name="T3" fmla="*/ 223 h 223"/>
                <a:gd name="T4" fmla="*/ 276 w 568"/>
                <a:gd name="T5" fmla="*/ 0 h 223"/>
                <a:gd name="T6" fmla="*/ 568 w 568"/>
                <a:gd name="T7" fmla="*/ 223 h 223"/>
                <a:gd name="T8" fmla="*/ 60 w 568"/>
                <a:gd name="T9" fmla="*/ 203 h 223"/>
                <a:gd name="T10" fmla="*/ 506 w 568"/>
                <a:gd name="T11" fmla="*/ 203 h 223"/>
                <a:gd name="T12" fmla="*/ 276 w 568"/>
                <a:gd name="T13" fmla="*/ 27 h 223"/>
                <a:gd name="T14" fmla="*/ 60 w 568"/>
                <a:gd name="T15" fmla="*/ 20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223">
                  <a:moveTo>
                    <a:pt x="568" y="223"/>
                  </a:moveTo>
                  <a:lnTo>
                    <a:pt x="0" y="223"/>
                  </a:lnTo>
                  <a:lnTo>
                    <a:pt x="276" y="0"/>
                  </a:lnTo>
                  <a:lnTo>
                    <a:pt x="568" y="223"/>
                  </a:lnTo>
                  <a:close/>
                  <a:moveTo>
                    <a:pt x="60" y="203"/>
                  </a:moveTo>
                  <a:lnTo>
                    <a:pt x="506" y="203"/>
                  </a:lnTo>
                  <a:lnTo>
                    <a:pt x="276" y="27"/>
                  </a:lnTo>
                  <a:lnTo>
                    <a:pt x="60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89">
              <a:extLst>
                <a:ext uri="{FF2B5EF4-FFF2-40B4-BE49-F238E27FC236}">
                  <a16:creationId xmlns:a16="http://schemas.microsoft.com/office/drawing/2014/main" id="{88B8E661-28B8-4AC1-B878-A88BFC9AD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6272213"/>
              <a:ext cx="73501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90">
              <a:extLst>
                <a:ext uri="{FF2B5EF4-FFF2-40B4-BE49-F238E27FC236}">
                  <a16:creationId xmlns:a16="http://schemas.microsoft.com/office/drawing/2014/main" id="{023DB155-CC87-4741-A802-6FBFDB720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91">
              <a:extLst>
                <a:ext uri="{FF2B5EF4-FFF2-40B4-BE49-F238E27FC236}">
                  <a16:creationId xmlns:a16="http://schemas.microsoft.com/office/drawing/2014/main" id="{614FA095-7999-4C24-8F51-2B2DDA87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3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92">
              <a:extLst>
                <a:ext uri="{FF2B5EF4-FFF2-40B4-BE49-F238E27FC236}">
                  <a16:creationId xmlns:a16="http://schemas.microsoft.com/office/drawing/2014/main" id="{FE147677-81AF-4F7F-A068-189D3A112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293">
              <a:extLst>
                <a:ext uri="{FF2B5EF4-FFF2-40B4-BE49-F238E27FC236}">
                  <a16:creationId xmlns:a16="http://schemas.microsoft.com/office/drawing/2014/main" id="{58C0F3A9-1ED4-4C03-B61A-AF6A219A0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294">
              <a:extLst>
                <a:ext uri="{FF2B5EF4-FFF2-40B4-BE49-F238E27FC236}">
                  <a16:creationId xmlns:a16="http://schemas.microsoft.com/office/drawing/2014/main" id="{0C71E491-FA91-4084-B141-62C7694C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295">
              <a:extLst>
                <a:ext uri="{FF2B5EF4-FFF2-40B4-BE49-F238E27FC236}">
                  <a16:creationId xmlns:a16="http://schemas.microsoft.com/office/drawing/2014/main" id="{9E185341-6DFC-4004-A5DB-D653DED0A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88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296">
              <a:extLst>
                <a:ext uri="{FF2B5EF4-FFF2-40B4-BE49-F238E27FC236}">
                  <a16:creationId xmlns:a16="http://schemas.microsoft.com/office/drawing/2014/main" id="{A0709733-66FE-420B-AC00-9BD756800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5932488"/>
              <a:ext cx="34925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297">
              <a:extLst>
                <a:ext uri="{FF2B5EF4-FFF2-40B4-BE49-F238E27FC236}">
                  <a16:creationId xmlns:a16="http://schemas.microsoft.com/office/drawing/2014/main" id="{60700971-950A-494D-A8A8-AA1995D72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298">
              <a:extLst>
                <a:ext uri="{FF2B5EF4-FFF2-40B4-BE49-F238E27FC236}">
                  <a16:creationId xmlns:a16="http://schemas.microsoft.com/office/drawing/2014/main" id="{F7F01C0A-F019-4E4C-90F4-B1FE79F14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02">
              <a:extLst>
                <a:ext uri="{FF2B5EF4-FFF2-40B4-BE49-F238E27FC236}">
                  <a16:creationId xmlns:a16="http://schemas.microsoft.com/office/drawing/2014/main" id="{8F125757-8481-4621-8AAD-81FE4E2F4B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100" y="5732463"/>
              <a:ext cx="144462" cy="14605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10 h 40"/>
                <a:gd name="T12" fmla="*/ 10 w 40"/>
                <a:gd name="T13" fmla="*/ 20 h 40"/>
                <a:gd name="T14" fmla="*/ 20 w 40"/>
                <a:gd name="T15" fmla="*/ 30 h 40"/>
                <a:gd name="T16" fmla="*/ 30 w 40"/>
                <a:gd name="T17" fmla="*/ 20 h 40"/>
                <a:gd name="T18" fmla="*/ 20 w 40"/>
                <a:gd name="T1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10"/>
                  </a:moveTo>
                  <a:cubicBezTo>
                    <a:pt x="15" y="10"/>
                    <a:pt x="10" y="14"/>
                    <a:pt x="10" y="20"/>
                  </a:cubicBezTo>
                  <a:cubicBezTo>
                    <a:pt x="10" y="25"/>
                    <a:pt x="15" y="30"/>
                    <a:pt x="20" y="30"/>
                  </a:cubicBezTo>
                  <a:cubicBezTo>
                    <a:pt x="26" y="30"/>
                    <a:pt x="30" y="25"/>
                    <a:pt x="30" y="20"/>
                  </a:cubicBezTo>
                  <a:cubicBezTo>
                    <a:pt x="30" y="14"/>
                    <a:pt x="26" y="10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81A9BA-6825-4AF8-B83C-F6E3C5D5CE29}"/>
              </a:ext>
            </a:extLst>
          </p:cNvPr>
          <p:cNvGrpSpPr/>
          <p:nvPr/>
        </p:nvGrpSpPr>
        <p:grpSpPr>
          <a:xfrm>
            <a:off x="4301713" y="2733381"/>
            <a:ext cx="419145" cy="487088"/>
            <a:chOff x="1781175" y="5616576"/>
            <a:chExt cx="695325" cy="808038"/>
          </a:xfrm>
          <a:solidFill>
            <a:schemeClr val="bg1"/>
          </a:solidFill>
          <a:effectLst/>
        </p:grpSpPr>
        <p:sp>
          <p:nvSpPr>
            <p:cNvPr id="43" name="Freeform 269">
              <a:extLst>
                <a:ext uri="{FF2B5EF4-FFF2-40B4-BE49-F238E27FC236}">
                  <a16:creationId xmlns:a16="http://schemas.microsoft.com/office/drawing/2014/main" id="{DA9B81F6-B962-4FFD-8EDE-6E8775DA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70">
              <a:extLst>
                <a:ext uri="{FF2B5EF4-FFF2-40B4-BE49-F238E27FC236}">
                  <a16:creationId xmlns:a16="http://schemas.microsoft.com/office/drawing/2014/main" id="{6A29217B-E9B8-4C91-99F5-336D0B1DE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71">
              <a:extLst>
                <a:ext uri="{FF2B5EF4-FFF2-40B4-BE49-F238E27FC236}">
                  <a16:creationId xmlns:a16="http://schemas.microsoft.com/office/drawing/2014/main" id="{EEC9BB88-ED88-477C-ACB4-D336678B5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72">
              <a:extLst>
                <a:ext uri="{FF2B5EF4-FFF2-40B4-BE49-F238E27FC236}">
                  <a16:creationId xmlns:a16="http://schemas.microsoft.com/office/drawing/2014/main" id="{DF05B0FF-678D-4029-96B7-5F0FED69E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73">
              <a:extLst>
                <a:ext uri="{FF2B5EF4-FFF2-40B4-BE49-F238E27FC236}">
                  <a16:creationId xmlns:a16="http://schemas.microsoft.com/office/drawing/2014/main" id="{C154A7B3-AE69-48F0-9C80-E9FDD6B6A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76">
              <a:extLst>
                <a:ext uri="{FF2B5EF4-FFF2-40B4-BE49-F238E27FC236}">
                  <a16:creationId xmlns:a16="http://schemas.microsoft.com/office/drawing/2014/main" id="{AF278C93-170A-4A4C-96C5-9B9FBC03D0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77">
              <a:extLst>
                <a:ext uri="{FF2B5EF4-FFF2-40B4-BE49-F238E27FC236}">
                  <a16:creationId xmlns:a16="http://schemas.microsoft.com/office/drawing/2014/main" id="{C637EEBE-783F-4F55-99EC-419A77CE9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78">
              <a:extLst>
                <a:ext uri="{FF2B5EF4-FFF2-40B4-BE49-F238E27FC236}">
                  <a16:creationId xmlns:a16="http://schemas.microsoft.com/office/drawing/2014/main" id="{57226C55-82CC-4E01-A719-1921F4037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79">
              <a:extLst>
                <a:ext uri="{FF2B5EF4-FFF2-40B4-BE49-F238E27FC236}">
                  <a16:creationId xmlns:a16="http://schemas.microsoft.com/office/drawing/2014/main" id="{6D781949-D35E-4052-9189-328B5B35A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80">
              <a:extLst>
                <a:ext uri="{FF2B5EF4-FFF2-40B4-BE49-F238E27FC236}">
                  <a16:creationId xmlns:a16="http://schemas.microsoft.com/office/drawing/2014/main" id="{1C043241-357A-4748-9763-8059B0FFD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81">
              <a:extLst>
                <a:ext uri="{FF2B5EF4-FFF2-40B4-BE49-F238E27FC236}">
                  <a16:creationId xmlns:a16="http://schemas.microsoft.com/office/drawing/2014/main" id="{316AB8C9-2319-4397-9A71-3639D492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82">
              <a:extLst>
                <a:ext uri="{FF2B5EF4-FFF2-40B4-BE49-F238E27FC236}">
                  <a16:creationId xmlns:a16="http://schemas.microsoft.com/office/drawing/2014/main" id="{40D51346-15DD-4CB5-99D9-2B59928E3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83">
              <a:extLst>
                <a:ext uri="{FF2B5EF4-FFF2-40B4-BE49-F238E27FC236}">
                  <a16:creationId xmlns:a16="http://schemas.microsoft.com/office/drawing/2014/main" id="{5B0B61B8-800A-44C2-AE25-60E45C3D4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84">
              <a:extLst>
                <a:ext uri="{FF2B5EF4-FFF2-40B4-BE49-F238E27FC236}">
                  <a16:creationId xmlns:a16="http://schemas.microsoft.com/office/drawing/2014/main" id="{855EF160-CB0B-48D4-8769-9796FB7EB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85">
              <a:extLst>
                <a:ext uri="{FF2B5EF4-FFF2-40B4-BE49-F238E27FC236}">
                  <a16:creationId xmlns:a16="http://schemas.microsoft.com/office/drawing/2014/main" id="{B5DBFE5C-A499-43C8-BEA9-AA2F6AA5F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86">
              <a:extLst>
                <a:ext uri="{FF2B5EF4-FFF2-40B4-BE49-F238E27FC236}">
                  <a16:creationId xmlns:a16="http://schemas.microsoft.com/office/drawing/2014/main" id="{CE396A82-F55D-4EEB-902D-D69ABFEE1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87">
              <a:extLst>
                <a:ext uri="{FF2B5EF4-FFF2-40B4-BE49-F238E27FC236}">
                  <a16:creationId xmlns:a16="http://schemas.microsoft.com/office/drawing/2014/main" id="{765EF4ED-B2CE-412C-906D-C634AC2C0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64ABC2-C4CC-4E8F-ADED-584E224C21B7}"/>
              </a:ext>
            </a:extLst>
          </p:cNvPr>
          <p:cNvGrpSpPr/>
          <p:nvPr/>
        </p:nvGrpSpPr>
        <p:grpSpPr>
          <a:xfrm>
            <a:off x="4121079" y="3777373"/>
            <a:ext cx="379838" cy="346203"/>
            <a:chOff x="7021513" y="5672138"/>
            <a:chExt cx="735012" cy="669926"/>
          </a:xfrm>
          <a:solidFill>
            <a:schemeClr val="bg1"/>
          </a:solidFill>
          <a:effectLst/>
        </p:grpSpPr>
        <p:sp>
          <p:nvSpPr>
            <p:cNvPr id="35" name="Freeform 308">
              <a:extLst>
                <a:ext uri="{FF2B5EF4-FFF2-40B4-BE49-F238E27FC236}">
                  <a16:creationId xmlns:a16="http://schemas.microsoft.com/office/drawing/2014/main" id="{98EDDD20-1138-486F-8810-50603EED9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672138"/>
              <a:ext cx="735012" cy="336550"/>
            </a:xfrm>
            <a:custGeom>
              <a:avLst/>
              <a:gdLst>
                <a:gd name="T0" fmla="*/ 194 w 203"/>
                <a:gd name="T1" fmla="*/ 93 h 93"/>
                <a:gd name="T2" fmla="*/ 152 w 203"/>
                <a:gd name="T3" fmla="*/ 93 h 93"/>
                <a:gd name="T4" fmla="*/ 152 w 203"/>
                <a:gd name="T5" fmla="*/ 83 h 93"/>
                <a:gd name="T6" fmla="*/ 194 w 203"/>
                <a:gd name="T7" fmla="*/ 83 h 93"/>
                <a:gd name="T8" fmla="*/ 194 w 203"/>
                <a:gd name="T9" fmla="*/ 9 h 93"/>
                <a:gd name="T10" fmla="*/ 9 w 203"/>
                <a:gd name="T11" fmla="*/ 9 h 93"/>
                <a:gd name="T12" fmla="*/ 9 w 203"/>
                <a:gd name="T13" fmla="*/ 83 h 93"/>
                <a:gd name="T14" fmla="*/ 51 w 203"/>
                <a:gd name="T15" fmla="*/ 83 h 93"/>
                <a:gd name="T16" fmla="*/ 51 w 203"/>
                <a:gd name="T17" fmla="*/ 93 h 93"/>
                <a:gd name="T18" fmla="*/ 9 w 203"/>
                <a:gd name="T19" fmla="*/ 93 h 93"/>
                <a:gd name="T20" fmla="*/ 0 w 203"/>
                <a:gd name="T21" fmla="*/ 84 h 93"/>
                <a:gd name="T22" fmla="*/ 0 w 203"/>
                <a:gd name="T23" fmla="*/ 9 h 93"/>
                <a:gd name="T24" fmla="*/ 9 w 203"/>
                <a:gd name="T25" fmla="*/ 0 h 93"/>
                <a:gd name="T26" fmla="*/ 194 w 203"/>
                <a:gd name="T27" fmla="*/ 0 h 93"/>
                <a:gd name="T28" fmla="*/ 203 w 203"/>
                <a:gd name="T29" fmla="*/ 9 h 93"/>
                <a:gd name="T30" fmla="*/ 203 w 203"/>
                <a:gd name="T31" fmla="*/ 84 h 93"/>
                <a:gd name="T32" fmla="*/ 194 w 20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93">
                  <a:moveTo>
                    <a:pt x="194" y="93"/>
                  </a:moveTo>
                  <a:cubicBezTo>
                    <a:pt x="152" y="93"/>
                    <a:pt x="152" y="93"/>
                    <a:pt x="152" y="93"/>
                  </a:cubicBezTo>
                  <a:cubicBezTo>
                    <a:pt x="152" y="83"/>
                    <a:pt x="152" y="83"/>
                    <a:pt x="152" y="83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9" y="0"/>
                    <a:pt x="203" y="4"/>
                    <a:pt x="203" y="9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9"/>
                    <a:pt x="199" y="93"/>
                    <a:pt x="194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Rectangle 309">
              <a:extLst>
                <a:ext uri="{FF2B5EF4-FFF2-40B4-BE49-F238E27FC236}">
                  <a16:creationId xmlns:a16="http://schemas.microsoft.com/office/drawing/2014/main" id="{C7F34C33-BADC-476D-8436-1526A294C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819776"/>
              <a:ext cx="45243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10">
              <a:extLst>
                <a:ext uri="{FF2B5EF4-FFF2-40B4-BE49-F238E27FC236}">
                  <a16:creationId xmlns:a16="http://schemas.microsoft.com/office/drawing/2014/main" id="{E8248308-B670-4ED5-A8E1-3F570B14B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5819776"/>
              <a:ext cx="382587" cy="522288"/>
            </a:xfrm>
            <a:custGeom>
              <a:avLst/>
              <a:gdLst>
                <a:gd name="T0" fmla="*/ 241 w 241"/>
                <a:gd name="T1" fmla="*/ 329 h 329"/>
                <a:gd name="T2" fmla="*/ 0 w 241"/>
                <a:gd name="T3" fmla="*/ 329 h 329"/>
                <a:gd name="T4" fmla="*/ 0 w 241"/>
                <a:gd name="T5" fmla="*/ 0 h 329"/>
                <a:gd name="T6" fmla="*/ 241 w 241"/>
                <a:gd name="T7" fmla="*/ 0 h 329"/>
                <a:gd name="T8" fmla="*/ 241 w 241"/>
                <a:gd name="T9" fmla="*/ 329 h 329"/>
                <a:gd name="T10" fmla="*/ 20 w 241"/>
                <a:gd name="T11" fmla="*/ 306 h 329"/>
                <a:gd name="T12" fmla="*/ 221 w 241"/>
                <a:gd name="T13" fmla="*/ 306 h 329"/>
                <a:gd name="T14" fmla="*/ 221 w 241"/>
                <a:gd name="T15" fmla="*/ 21 h 329"/>
                <a:gd name="T16" fmla="*/ 20 w 241"/>
                <a:gd name="T17" fmla="*/ 21 h 329"/>
                <a:gd name="T18" fmla="*/ 20 w 241"/>
                <a:gd name="T19" fmla="*/ 30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329">
                  <a:moveTo>
                    <a:pt x="241" y="329"/>
                  </a:moveTo>
                  <a:lnTo>
                    <a:pt x="0" y="32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329"/>
                  </a:lnTo>
                  <a:close/>
                  <a:moveTo>
                    <a:pt x="20" y="306"/>
                  </a:moveTo>
                  <a:lnTo>
                    <a:pt x="221" y="306"/>
                  </a:lnTo>
                  <a:lnTo>
                    <a:pt x="221" y="21"/>
                  </a:lnTo>
                  <a:lnTo>
                    <a:pt x="20" y="21"/>
                  </a:lnTo>
                  <a:lnTo>
                    <a:pt x="20" y="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11">
              <a:extLst>
                <a:ext uri="{FF2B5EF4-FFF2-40B4-BE49-F238E27FC236}">
                  <a16:creationId xmlns:a16="http://schemas.microsoft.com/office/drawing/2014/main" id="{731E7D9E-B562-40CE-85D2-DE779816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5842001"/>
              <a:ext cx="257175" cy="423863"/>
            </a:xfrm>
            <a:custGeom>
              <a:avLst/>
              <a:gdLst>
                <a:gd name="T0" fmla="*/ 162 w 162"/>
                <a:gd name="T1" fmla="*/ 267 h 267"/>
                <a:gd name="T2" fmla="*/ 0 w 162"/>
                <a:gd name="T3" fmla="*/ 267 h 267"/>
                <a:gd name="T4" fmla="*/ 0 w 162"/>
                <a:gd name="T5" fmla="*/ 4 h 267"/>
                <a:gd name="T6" fmla="*/ 20 w 162"/>
                <a:gd name="T7" fmla="*/ 4 h 267"/>
                <a:gd name="T8" fmla="*/ 20 w 162"/>
                <a:gd name="T9" fmla="*/ 246 h 267"/>
                <a:gd name="T10" fmla="*/ 141 w 162"/>
                <a:gd name="T11" fmla="*/ 246 h 267"/>
                <a:gd name="T12" fmla="*/ 141 w 162"/>
                <a:gd name="T13" fmla="*/ 0 h 267"/>
                <a:gd name="T14" fmla="*/ 162 w 162"/>
                <a:gd name="T15" fmla="*/ 0 h 267"/>
                <a:gd name="T16" fmla="*/ 162 w 162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67">
                  <a:moveTo>
                    <a:pt x="162" y="267"/>
                  </a:moveTo>
                  <a:lnTo>
                    <a:pt x="0" y="267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246"/>
                  </a:lnTo>
                  <a:lnTo>
                    <a:pt x="141" y="246"/>
                  </a:lnTo>
                  <a:lnTo>
                    <a:pt x="141" y="0"/>
                  </a:lnTo>
                  <a:lnTo>
                    <a:pt x="162" y="0"/>
                  </a:lnTo>
                  <a:lnTo>
                    <a:pt x="162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12">
              <a:extLst>
                <a:ext uri="{FF2B5EF4-FFF2-40B4-BE49-F238E27FC236}">
                  <a16:creationId xmlns:a16="http://schemas.microsoft.com/office/drawing/2014/main" id="{B808E2F3-3FB9-4585-A780-E12CA5B64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600" y="5954713"/>
              <a:ext cx="96837" cy="79375"/>
            </a:xfrm>
            <a:custGeom>
              <a:avLst/>
              <a:gdLst>
                <a:gd name="T0" fmla="*/ 27 w 27"/>
                <a:gd name="T1" fmla="*/ 1 h 22"/>
                <a:gd name="T2" fmla="*/ 27 w 27"/>
                <a:gd name="T3" fmla="*/ 1 h 22"/>
                <a:gd name="T4" fmla="*/ 23 w 27"/>
                <a:gd name="T5" fmla="*/ 19 h 22"/>
                <a:gd name="T6" fmla="*/ 23 w 27"/>
                <a:gd name="T7" fmla="*/ 21 h 22"/>
                <a:gd name="T8" fmla="*/ 22 w 27"/>
                <a:gd name="T9" fmla="*/ 21 h 22"/>
                <a:gd name="T10" fmla="*/ 20 w 27"/>
                <a:gd name="T11" fmla="*/ 22 h 22"/>
                <a:gd name="T12" fmla="*/ 19 w 27"/>
                <a:gd name="T13" fmla="*/ 21 h 22"/>
                <a:gd name="T14" fmla="*/ 18 w 27"/>
                <a:gd name="T15" fmla="*/ 21 h 22"/>
                <a:gd name="T16" fmla="*/ 17 w 27"/>
                <a:gd name="T17" fmla="*/ 19 h 22"/>
                <a:gd name="T18" fmla="*/ 14 w 27"/>
                <a:gd name="T19" fmla="*/ 4 h 22"/>
                <a:gd name="T20" fmla="*/ 14 w 27"/>
                <a:gd name="T21" fmla="*/ 4 h 22"/>
                <a:gd name="T22" fmla="*/ 14 w 27"/>
                <a:gd name="T23" fmla="*/ 4 h 22"/>
                <a:gd name="T24" fmla="*/ 13 w 27"/>
                <a:gd name="T25" fmla="*/ 4 h 22"/>
                <a:gd name="T26" fmla="*/ 10 w 27"/>
                <a:gd name="T27" fmla="*/ 19 h 22"/>
                <a:gd name="T28" fmla="*/ 9 w 27"/>
                <a:gd name="T29" fmla="*/ 21 h 22"/>
                <a:gd name="T30" fmla="*/ 7 w 27"/>
                <a:gd name="T31" fmla="*/ 22 h 22"/>
                <a:gd name="T32" fmla="*/ 5 w 27"/>
                <a:gd name="T33" fmla="*/ 21 h 22"/>
                <a:gd name="T34" fmla="*/ 4 w 27"/>
                <a:gd name="T35" fmla="*/ 21 h 22"/>
                <a:gd name="T36" fmla="*/ 4 w 27"/>
                <a:gd name="T37" fmla="*/ 19 h 22"/>
                <a:gd name="T38" fmla="*/ 0 w 27"/>
                <a:gd name="T39" fmla="*/ 1 h 22"/>
                <a:gd name="T40" fmla="*/ 0 w 27"/>
                <a:gd name="T41" fmla="*/ 1 h 22"/>
                <a:gd name="T42" fmla="*/ 0 w 27"/>
                <a:gd name="T43" fmla="*/ 1 h 22"/>
                <a:gd name="T44" fmla="*/ 1 w 27"/>
                <a:gd name="T45" fmla="*/ 0 h 22"/>
                <a:gd name="T46" fmla="*/ 3 w 27"/>
                <a:gd name="T47" fmla="*/ 0 h 22"/>
                <a:gd name="T48" fmla="*/ 3 w 27"/>
                <a:gd name="T49" fmla="*/ 1 h 22"/>
                <a:gd name="T50" fmla="*/ 4 w 27"/>
                <a:gd name="T51" fmla="*/ 1 h 22"/>
                <a:gd name="T52" fmla="*/ 7 w 27"/>
                <a:gd name="T53" fmla="*/ 18 h 22"/>
                <a:gd name="T54" fmla="*/ 7 w 27"/>
                <a:gd name="T55" fmla="*/ 19 h 22"/>
                <a:gd name="T56" fmla="*/ 7 w 27"/>
                <a:gd name="T57" fmla="*/ 18 h 22"/>
                <a:gd name="T58" fmla="*/ 11 w 27"/>
                <a:gd name="T59" fmla="*/ 2 h 22"/>
                <a:gd name="T60" fmla="*/ 13 w 27"/>
                <a:gd name="T61" fmla="*/ 1 h 22"/>
                <a:gd name="T62" fmla="*/ 15 w 27"/>
                <a:gd name="T63" fmla="*/ 1 h 22"/>
                <a:gd name="T64" fmla="*/ 16 w 27"/>
                <a:gd name="T65" fmla="*/ 2 h 22"/>
                <a:gd name="T66" fmla="*/ 20 w 27"/>
                <a:gd name="T67" fmla="*/ 18 h 22"/>
                <a:gd name="T68" fmla="*/ 20 w 27"/>
                <a:gd name="T69" fmla="*/ 19 h 22"/>
                <a:gd name="T70" fmla="*/ 21 w 27"/>
                <a:gd name="T71" fmla="*/ 18 h 22"/>
                <a:gd name="T72" fmla="*/ 24 w 27"/>
                <a:gd name="T73" fmla="*/ 1 h 22"/>
                <a:gd name="T74" fmla="*/ 24 w 27"/>
                <a:gd name="T75" fmla="*/ 1 h 22"/>
                <a:gd name="T76" fmla="*/ 24 w 27"/>
                <a:gd name="T77" fmla="*/ 0 h 22"/>
                <a:gd name="T78" fmla="*/ 26 w 27"/>
                <a:gd name="T79" fmla="*/ 0 h 22"/>
                <a:gd name="T80" fmla="*/ 27 w 27"/>
                <a:gd name="T81" fmla="*/ 1 h 22"/>
                <a:gd name="T82" fmla="*/ 27 w 27"/>
                <a:gd name="T8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1" y="22"/>
                    <a:pt x="20" y="22"/>
                  </a:cubicBezTo>
                  <a:cubicBezTo>
                    <a:pt x="20" y="22"/>
                    <a:pt x="19" y="21"/>
                    <a:pt x="19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7" y="20"/>
                    <a:pt x="17" y="1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1"/>
                    <a:pt x="9" y="21"/>
                  </a:cubicBezTo>
                  <a:cubicBezTo>
                    <a:pt x="9" y="21"/>
                    <a:pt x="8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2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Rectangle 313">
              <a:extLst>
                <a:ext uri="{FF2B5EF4-FFF2-40B4-BE49-F238E27FC236}">
                  <a16:creationId xmlns:a16="http://schemas.microsoft.com/office/drawing/2014/main" id="{C7CCA14D-911B-4EA2-B05D-8972867B7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2663" y="5986463"/>
              <a:ext cx="112712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314">
              <a:extLst>
                <a:ext uri="{FF2B5EF4-FFF2-40B4-BE49-F238E27FC236}">
                  <a16:creationId xmlns:a16="http://schemas.microsoft.com/office/drawing/2014/main" id="{3D58E9FF-AAB7-4D90-9718-A34BEA38C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9175" y="6065838"/>
              <a:ext cx="36512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15">
              <a:extLst>
                <a:ext uri="{FF2B5EF4-FFF2-40B4-BE49-F238E27FC236}">
                  <a16:creationId xmlns:a16="http://schemas.microsoft.com/office/drawing/2014/main" id="{4A64A72A-07AC-41C4-AF78-E7FE138F0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5842001"/>
              <a:ext cx="169862" cy="87313"/>
            </a:xfrm>
            <a:custGeom>
              <a:avLst/>
              <a:gdLst>
                <a:gd name="T0" fmla="*/ 23 w 47"/>
                <a:gd name="T1" fmla="*/ 24 h 24"/>
                <a:gd name="T2" fmla="*/ 0 w 47"/>
                <a:gd name="T3" fmla="*/ 0 h 24"/>
                <a:gd name="T4" fmla="*/ 10 w 47"/>
                <a:gd name="T5" fmla="*/ 0 h 24"/>
                <a:gd name="T6" fmla="*/ 23 w 47"/>
                <a:gd name="T7" fmla="*/ 14 h 24"/>
                <a:gd name="T8" fmla="*/ 37 w 47"/>
                <a:gd name="T9" fmla="*/ 0 h 24"/>
                <a:gd name="T10" fmla="*/ 47 w 47"/>
                <a:gd name="T11" fmla="*/ 0 h 24"/>
                <a:gd name="T12" fmla="*/ 23 w 47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10" y="24"/>
                    <a:pt x="0" y="13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8"/>
                    <a:pt x="16" y="14"/>
                    <a:pt x="23" y="14"/>
                  </a:cubicBezTo>
                  <a:cubicBezTo>
                    <a:pt x="31" y="14"/>
                    <a:pt x="37" y="8"/>
                    <a:pt x="3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3"/>
                    <a:pt x="36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" name="Group 324">
            <a:extLst>
              <a:ext uri="{FF2B5EF4-FFF2-40B4-BE49-F238E27FC236}">
                <a16:creationId xmlns:a16="http://schemas.microsoft.com/office/drawing/2014/main" id="{801D7AC3-F549-452F-96A9-610127BD78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20173" y="3676941"/>
            <a:ext cx="473151" cy="323696"/>
            <a:chOff x="3133" y="1555"/>
            <a:chExt cx="630" cy="431"/>
          </a:xfrm>
          <a:solidFill>
            <a:schemeClr val="bg1"/>
          </a:solidFill>
          <a:effectLst/>
        </p:grpSpPr>
        <p:sp>
          <p:nvSpPr>
            <p:cNvPr id="21" name="Freeform 325">
              <a:extLst>
                <a:ext uri="{FF2B5EF4-FFF2-40B4-BE49-F238E27FC236}">
                  <a16:creationId xmlns:a16="http://schemas.microsoft.com/office/drawing/2014/main" id="{EC1F3738-D68B-40C9-A9ED-6F145489C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1609"/>
              <a:ext cx="311" cy="309"/>
            </a:xfrm>
            <a:custGeom>
              <a:avLst/>
              <a:gdLst>
                <a:gd name="T0" fmla="*/ 123 w 133"/>
                <a:gd name="T1" fmla="*/ 132 h 132"/>
                <a:gd name="T2" fmla="*/ 10 w 133"/>
                <a:gd name="T3" fmla="*/ 132 h 132"/>
                <a:gd name="T4" fmla="*/ 0 w 133"/>
                <a:gd name="T5" fmla="*/ 122 h 132"/>
                <a:gd name="T6" fmla="*/ 0 w 133"/>
                <a:gd name="T7" fmla="*/ 107 h 132"/>
                <a:gd name="T8" fmla="*/ 8 w 133"/>
                <a:gd name="T9" fmla="*/ 107 h 132"/>
                <a:gd name="T10" fmla="*/ 8 w 133"/>
                <a:gd name="T11" fmla="*/ 122 h 132"/>
                <a:gd name="T12" fmla="*/ 10 w 133"/>
                <a:gd name="T13" fmla="*/ 124 h 132"/>
                <a:gd name="T14" fmla="*/ 123 w 133"/>
                <a:gd name="T15" fmla="*/ 124 h 132"/>
                <a:gd name="T16" fmla="*/ 124 w 133"/>
                <a:gd name="T17" fmla="*/ 122 h 132"/>
                <a:gd name="T18" fmla="*/ 124 w 133"/>
                <a:gd name="T19" fmla="*/ 10 h 132"/>
                <a:gd name="T20" fmla="*/ 123 w 133"/>
                <a:gd name="T21" fmla="*/ 8 h 132"/>
                <a:gd name="T22" fmla="*/ 10 w 133"/>
                <a:gd name="T23" fmla="*/ 8 h 132"/>
                <a:gd name="T24" fmla="*/ 8 w 133"/>
                <a:gd name="T25" fmla="*/ 10 h 132"/>
                <a:gd name="T26" fmla="*/ 8 w 133"/>
                <a:gd name="T27" fmla="*/ 48 h 132"/>
                <a:gd name="T28" fmla="*/ 0 w 133"/>
                <a:gd name="T29" fmla="*/ 48 h 132"/>
                <a:gd name="T30" fmla="*/ 0 w 133"/>
                <a:gd name="T31" fmla="*/ 10 h 132"/>
                <a:gd name="T32" fmla="*/ 10 w 133"/>
                <a:gd name="T33" fmla="*/ 0 h 132"/>
                <a:gd name="T34" fmla="*/ 123 w 133"/>
                <a:gd name="T35" fmla="*/ 0 h 132"/>
                <a:gd name="T36" fmla="*/ 133 w 133"/>
                <a:gd name="T37" fmla="*/ 10 h 132"/>
                <a:gd name="T38" fmla="*/ 133 w 133"/>
                <a:gd name="T39" fmla="*/ 122 h 132"/>
                <a:gd name="T40" fmla="*/ 123 w 133"/>
                <a:gd name="T4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2">
                  <a:moveTo>
                    <a:pt x="123" y="132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5" y="132"/>
                    <a:pt x="0" y="128"/>
                    <a:pt x="0" y="12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3"/>
                    <a:pt x="9" y="124"/>
                    <a:pt x="10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4"/>
                    <a:pt x="124" y="123"/>
                    <a:pt x="124" y="122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9"/>
                    <a:pt x="124" y="8"/>
                    <a:pt x="12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8" y="0"/>
                    <a:pt x="133" y="4"/>
                    <a:pt x="133" y="10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3" y="128"/>
                    <a:pt x="128" y="132"/>
                    <a:pt x="12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326">
              <a:extLst>
                <a:ext uri="{FF2B5EF4-FFF2-40B4-BE49-F238E27FC236}">
                  <a16:creationId xmlns:a16="http://schemas.microsoft.com/office/drawing/2014/main" id="{88C5BE3E-0C8A-4F13-A842-E7A8CE033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616"/>
              <a:ext cx="73" cy="103"/>
            </a:xfrm>
            <a:custGeom>
              <a:avLst/>
              <a:gdLst>
                <a:gd name="T0" fmla="*/ 22 w 31"/>
                <a:gd name="T1" fmla="*/ 44 h 44"/>
                <a:gd name="T2" fmla="*/ 8 w 31"/>
                <a:gd name="T3" fmla="*/ 44 h 44"/>
                <a:gd name="T4" fmla="*/ 0 w 31"/>
                <a:gd name="T5" fmla="*/ 36 h 44"/>
                <a:gd name="T6" fmla="*/ 0 w 31"/>
                <a:gd name="T7" fmla="*/ 8 h 44"/>
                <a:gd name="T8" fmla="*/ 8 w 31"/>
                <a:gd name="T9" fmla="*/ 0 h 44"/>
                <a:gd name="T10" fmla="*/ 22 w 31"/>
                <a:gd name="T11" fmla="*/ 0 h 44"/>
                <a:gd name="T12" fmla="*/ 31 w 31"/>
                <a:gd name="T13" fmla="*/ 8 h 44"/>
                <a:gd name="T14" fmla="*/ 31 w 31"/>
                <a:gd name="T15" fmla="*/ 36 h 44"/>
                <a:gd name="T16" fmla="*/ 22 w 31"/>
                <a:gd name="T17" fmla="*/ 44 h 44"/>
                <a:gd name="T18" fmla="*/ 22 w 31"/>
                <a:gd name="T19" fmla="*/ 8 h 44"/>
                <a:gd name="T20" fmla="*/ 8 w 31"/>
                <a:gd name="T21" fmla="*/ 8 h 44"/>
                <a:gd name="T22" fmla="*/ 8 w 31"/>
                <a:gd name="T23" fmla="*/ 36 h 44"/>
                <a:gd name="T24" fmla="*/ 22 w 31"/>
                <a:gd name="T25" fmla="*/ 36 h 44"/>
                <a:gd name="T26" fmla="*/ 22 w 31"/>
                <a:gd name="T2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4">
                  <a:moveTo>
                    <a:pt x="22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1"/>
                    <a:pt x="0" y="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4"/>
                    <a:pt x="22" y="44"/>
                  </a:cubicBezTo>
                  <a:close/>
                  <a:moveTo>
                    <a:pt x="22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327">
              <a:extLst>
                <a:ext uri="{FF2B5EF4-FFF2-40B4-BE49-F238E27FC236}">
                  <a16:creationId xmlns:a16="http://schemas.microsoft.com/office/drawing/2014/main" id="{8AE24DFC-9AD6-431D-916B-536068E9B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" y="1710"/>
              <a:ext cx="21" cy="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328">
              <a:extLst>
                <a:ext uri="{FF2B5EF4-FFF2-40B4-BE49-F238E27FC236}">
                  <a16:creationId xmlns:a16="http://schemas.microsoft.com/office/drawing/2014/main" id="{467EEFC6-DFA2-46FD-8A47-4084DF219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555"/>
              <a:ext cx="418" cy="152"/>
            </a:xfrm>
            <a:custGeom>
              <a:avLst/>
              <a:gdLst>
                <a:gd name="T0" fmla="*/ 179 w 179"/>
                <a:gd name="T1" fmla="*/ 13 h 65"/>
                <a:gd name="T2" fmla="*/ 167 w 179"/>
                <a:gd name="T3" fmla="*/ 0 h 65"/>
                <a:gd name="T4" fmla="*/ 13 w 179"/>
                <a:gd name="T5" fmla="*/ 0 h 65"/>
                <a:gd name="T6" fmla="*/ 0 w 179"/>
                <a:gd name="T7" fmla="*/ 13 h 65"/>
                <a:gd name="T8" fmla="*/ 0 w 179"/>
                <a:gd name="T9" fmla="*/ 65 h 65"/>
                <a:gd name="T10" fmla="*/ 9 w 179"/>
                <a:gd name="T11" fmla="*/ 65 h 65"/>
                <a:gd name="T12" fmla="*/ 9 w 179"/>
                <a:gd name="T13" fmla="*/ 13 h 65"/>
                <a:gd name="T14" fmla="*/ 13 w 179"/>
                <a:gd name="T15" fmla="*/ 10 h 65"/>
                <a:gd name="T16" fmla="*/ 167 w 179"/>
                <a:gd name="T17" fmla="*/ 10 h 65"/>
                <a:gd name="T18" fmla="*/ 170 w 179"/>
                <a:gd name="T19" fmla="*/ 13 h 65"/>
                <a:gd name="T20" fmla="*/ 170 w 179"/>
                <a:gd name="T21" fmla="*/ 30 h 65"/>
                <a:gd name="T22" fmla="*/ 179 w 179"/>
                <a:gd name="T23" fmla="*/ 30 h 65"/>
                <a:gd name="T24" fmla="*/ 179 w 179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65">
                  <a:moveTo>
                    <a:pt x="179" y="13"/>
                  </a:moveTo>
                  <a:cubicBezTo>
                    <a:pt x="179" y="6"/>
                    <a:pt x="174" y="0"/>
                    <a:pt x="1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70" y="11"/>
                    <a:pt x="170" y="13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9" y="30"/>
                    <a:pt x="179" y="30"/>
                    <a:pt x="179" y="30"/>
                  </a:cubicBezTo>
                  <a:lnTo>
                    <a:pt x="17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329">
              <a:extLst>
                <a:ext uri="{FF2B5EF4-FFF2-40B4-BE49-F238E27FC236}">
                  <a16:creationId xmlns:a16="http://schemas.microsoft.com/office/drawing/2014/main" id="{36B81C1C-7C0C-4DEB-B168-B929D8A4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902"/>
              <a:ext cx="418" cy="75"/>
            </a:xfrm>
            <a:custGeom>
              <a:avLst/>
              <a:gdLst>
                <a:gd name="T0" fmla="*/ 170 w 179"/>
                <a:gd name="T1" fmla="*/ 19 h 32"/>
                <a:gd name="T2" fmla="*/ 167 w 179"/>
                <a:gd name="T3" fmla="*/ 22 h 32"/>
                <a:gd name="T4" fmla="*/ 13 w 179"/>
                <a:gd name="T5" fmla="*/ 22 h 32"/>
                <a:gd name="T6" fmla="*/ 9 w 179"/>
                <a:gd name="T7" fmla="*/ 19 h 32"/>
                <a:gd name="T8" fmla="*/ 9 w 179"/>
                <a:gd name="T9" fmla="*/ 4 h 32"/>
                <a:gd name="T10" fmla="*/ 0 w 179"/>
                <a:gd name="T11" fmla="*/ 4 h 32"/>
                <a:gd name="T12" fmla="*/ 0 w 179"/>
                <a:gd name="T13" fmla="*/ 19 h 32"/>
                <a:gd name="T14" fmla="*/ 13 w 179"/>
                <a:gd name="T15" fmla="*/ 32 h 32"/>
                <a:gd name="T16" fmla="*/ 167 w 179"/>
                <a:gd name="T17" fmla="*/ 32 h 32"/>
                <a:gd name="T18" fmla="*/ 179 w 179"/>
                <a:gd name="T19" fmla="*/ 19 h 32"/>
                <a:gd name="T20" fmla="*/ 179 w 179"/>
                <a:gd name="T21" fmla="*/ 0 h 32"/>
                <a:gd name="T22" fmla="*/ 170 w 179"/>
                <a:gd name="T23" fmla="*/ 0 h 32"/>
                <a:gd name="T24" fmla="*/ 170 w 179"/>
                <a:gd name="T2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2">
                  <a:moveTo>
                    <a:pt x="170" y="19"/>
                  </a:moveTo>
                  <a:cubicBezTo>
                    <a:pt x="170" y="21"/>
                    <a:pt x="168" y="22"/>
                    <a:pt x="167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2"/>
                    <a:pt x="9" y="21"/>
                    <a:pt x="9" y="1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2"/>
                    <a:pt x="13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4" y="32"/>
                    <a:pt x="179" y="26"/>
                    <a:pt x="179" y="1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7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330">
              <a:extLst>
                <a:ext uri="{FF2B5EF4-FFF2-40B4-BE49-F238E27FC236}">
                  <a16:creationId xmlns:a16="http://schemas.microsoft.com/office/drawing/2014/main" id="{7E7D01DA-107A-4AB7-A586-4EB6FCB45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808"/>
              <a:ext cx="73" cy="106"/>
            </a:xfrm>
            <a:custGeom>
              <a:avLst/>
              <a:gdLst>
                <a:gd name="T0" fmla="*/ 22 w 31"/>
                <a:gd name="T1" fmla="*/ 45 h 45"/>
                <a:gd name="T2" fmla="*/ 8 w 31"/>
                <a:gd name="T3" fmla="*/ 45 h 45"/>
                <a:gd name="T4" fmla="*/ 0 w 31"/>
                <a:gd name="T5" fmla="*/ 36 h 45"/>
                <a:gd name="T6" fmla="*/ 0 w 31"/>
                <a:gd name="T7" fmla="*/ 9 h 45"/>
                <a:gd name="T8" fmla="*/ 8 w 31"/>
                <a:gd name="T9" fmla="*/ 0 h 45"/>
                <a:gd name="T10" fmla="*/ 22 w 31"/>
                <a:gd name="T11" fmla="*/ 0 h 45"/>
                <a:gd name="T12" fmla="*/ 31 w 31"/>
                <a:gd name="T13" fmla="*/ 9 h 45"/>
                <a:gd name="T14" fmla="*/ 31 w 31"/>
                <a:gd name="T15" fmla="*/ 36 h 45"/>
                <a:gd name="T16" fmla="*/ 22 w 31"/>
                <a:gd name="T17" fmla="*/ 45 h 45"/>
                <a:gd name="T18" fmla="*/ 22 w 31"/>
                <a:gd name="T19" fmla="*/ 9 h 45"/>
                <a:gd name="T20" fmla="*/ 8 w 31"/>
                <a:gd name="T21" fmla="*/ 9 h 45"/>
                <a:gd name="T22" fmla="*/ 8 w 31"/>
                <a:gd name="T23" fmla="*/ 36 h 45"/>
                <a:gd name="T24" fmla="*/ 22 w 31"/>
                <a:gd name="T25" fmla="*/ 36 h 45"/>
                <a:gd name="T26" fmla="*/ 22 w 31"/>
                <a:gd name="T2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5">
                  <a:moveTo>
                    <a:pt x="22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3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5"/>
                    <a:pt x="22" y="45"/>
                  </a:cubicBezTo>
                  <a:close/>
                  <a:moveTo>
                    <a:pt x="22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Oval 331">
              <a:extLst>
                <a:ext uri="{FF2B5EF4-FFF2-40B4-BE49-F238E27FC236}">
                  <a16:creationId xmlns:a16="http://schemas.microsoft.com/office/drawing/2014/main" id="{5B3916F4-116F-4AB1-AB2A-B23286B4C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1712"/>
              <a:ext cx="108" cy="108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332">
              <a:extLst>
                <a:ext uri="{FF2B5EF4-FFF2-40B4-BE49-F238E27FC236}">
                  <a16:creationId xmlns:a16="http://schemas.microsoft.com/office/drawing/2014/main" id="{2ED08D3F-5B3F-490B-B42E-39F1D7A43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" y="1703"/>
              <a:ext cx="126" cy="126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8 h 54"/>
                <a:gd name="T12" fmla="*/ 9 w 54"/>
                <a:gd name="T13" fmla="*/ 27 h 54"/>
                <a:gd name="T14" fmla="*/ 27 w 54"/>
                <a:gd name="T15" fmla="*/ 46 h 54"/>
                <a:gd name="T16" fmla="*/ 46 w 54"/>
                <a:gd name="T17" fmla="*/ 27 h 54"/>
                <a:gd name="T18" fmla="*/ 27 w 54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8"/>
                  </a:moveTo>
                  <a:cubicBezTo>
                    <a:pt x="17" y="8"/>
                    <a:pt x="9" y="16"/>
                    <a:pt x="9" y="27"/>
                  </a:cubicBezTo>
                  <a:cubicBezTo>
                    <a:pt x="9" y="37"/>
                    <a:pt x="17" y="46"/>
                    <a:pt x="27" y="46"/>
                  </a:cubicBezTo>
                  <a:cubicBezTo>
                    <a:pt x="38" y="46"/>
                    <a:pt x="46" y="37"/>
                    <a:pt x="46" y="27"/>
                  </a:cubicBezTo>
                  <a:cubicBezTo>
                    <a:pt x="46" y="16"/>
                    <a:pt x="38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33">
              <a:extLst>
                <a:ext uri="{FF2B5EF4-FFF2-40B4-BE49-F238E27FC236}">
                  <a16:creationId xmlns:a16="http://schemas.microsoft.com/office/drawing/2014/main" id="{F4BEC295-9D85-4971-961A-FEC9FC068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3" y="1700"/>
              <a:ext cx="294" cy="286"/>
            </a:xfrm>
            <a:custGeom>
              <a:avLst/>
              <a:gdLst>
                <a:gd name="T0" fmla="*/ 142 w 294"/>
                <a:gd name="T1" fmla="*/ 286 h 286"/>
                <a:gd name="T2" fmla="*/ 0 w 294"/>
                <a:gd name="T3" fmla="*/ 113 h 286"/>
                <a:gd name="T4" fmla="*/ 49 w 294"/>
                <a:gd name="T5" fmla="*/ 0 h 286"/>
                <a:gd name="T6" fmla="*/ 249 w 294"/>
                <a:gd name="T7" fmla="*/ 0 h 286"/>
                <a:gd name="T8" fmla="*/ 294 w 294"/>
                <a:gd name="T9" fmla="*/ 115 h 286"/>
                <a:gd name="T10" fmla="*/ 142 w 294"/>
                <a:gd name="T11" fmla="*/ 286 h 286"/>
                <a:gd name="T12" fmla="*/ 23 w 294"/>
                <a:gd name="T13" fmla="*/ 108 h 286"/>
                <a:gd name="T14" fmla="*/ 144 w 294"/>
                <a:gd name="T15" fmla="*/ 258 h 286"/>
                <a:gd name="T16" fmla="*/ 273 w 294"/>
                <a:gd name="T17" fmla="*/ 110 h 286"/>
                <a:gd name="T18" fmla="*/ 235 w 294"/>
                <a:gd name="T19" fmla="*/ 19 h 286"/>
                <a:gd name="T20" fmla="*/ 63 w 294"/>
                <a:gd name="T21" fmla="*/ 19 h 286"/>
                <a:gd name="T22" fmla="*/ 23 w 294"/>
                <a:gd name="T23" fmla="*/ 10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6">
                  <a:moveTo>
                    <a:pt x="142" y="286"/>
                  </a:moveTo>
                  <a:lnTo>
                    <a:pt x="0" y="113"/>
                  </a:lnTo>
                  <a:lnTo>
                    <a:pt x="49" y="0"/>
                  </a:lnTo>
                  <a:lnTo>
                    <a:pt x="249" y="0"/>
                  </a:lnTo>
                  <a:lnTo>
                    <a:pt x="294" y="115"/>
                  </a:lnTo>
                  <a:lnTo>
                    <a:pt x="142" y="286"/>
                  </a:lnTo>
                  <a:close/>
                  <a:moveTo>
                    <a:pt x="23" y="108"/>
                  </a:moveTo>
                  <a:lnTo>
                    <a:pt x="144" y="258"/>
                  </a:lnTo>
                  <a:lnTo>
                    <a:pt x="273" y="110"/>
                  </a:lnTo>
                  <a:lnTo>
                    <a:pt x="235" y="19"/>
                  </a:lnTo>
                  <a:lnTo>
                    <a:pt x="63" y="19"/>
                  </a:lnTo>
                  <a:lnTo>
                    <a:pt x="2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334">
              <a:extLst>
                <a:ext uri="{FF2B5EF4-FFF2-40B4-BE49-F238E27FC236}">
                  <a16:creationId xmlns:a16="http://schemas.microsoft.com/office/drawing/2014/main" id="{F7EDBC58-A5E5-4B27-AE2E-433C12F02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799"/>
              <a:ext cx="266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335">
              <a:extLst>
                <a:ext uri="{FF2B5EF4-FFF2-40B4-BE49-F238E27FC236}">
                  <a16:creationId xmlns:a16="http://schemas.microsoft.com/office/drawing/2014/main" id="{FBE677E3-ED5A-4ED9-8806-F6DC8CA6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705"/>
              <a:ext cx="182" cy="110"/>
            </a:xfrm>
            <a:custGeom>
              <a:avLst/>
              <a:gdLst>
                <a:gd name="T0" fmla="*/ 33 w 182"/>
                <a:gd name="T1" fmla="*/ 110 h 110"/>
                <a:gd name="T2" fmla="*/ 0 w 182"/>
                <a:gd name="T3" fmla="*/ 12 h 110"/>
                <a:gd name="T4" fmla="*/ 9 w 182"/>
                <a:gd name="T5" fmla="*/ 9 h 110"/>
                <a:gd name="T6" fmla="*/ 35 w 182"/>
                <a:gd name="T7" fmla="*/ 87 h 110"/>
                <a:gd name="T8" fmla="*/ 93 w 182"/>
                <a:gd name="T9" fmla="*/ 0 h 110"/>
                <a:gd name="T10" fmla="*/ 142 w 182"/>
                <a:gd name="T11" fmla="*/ 87 h 110"/>
                <a:gd name="T12" fmla="*/ 175 w 182"/>
                <a:gd name="T13" fmla="*/ 9 h 110"/>
                <a:gd name="T14" fmla="*/ 182 w 182"/>
                <a:gd name="T15" fmla="*/ 12 h 110"/>
                <a:gd name="T16" fmla="*/ 145 w 182"/>
                <a:gd name="T17" fmla="*/ 108 h 110"/>
                <a:gd name="T18" fmla="*/ 93 w 182"/>
                <a:gd name="T19" fmla="*/ 19 h 110"/>
                <a:gd name="T20" fmla="*/ 33 w 182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10">
                  <a:moveTo>
                    <a:pt x="33" y="110"/>
                  </a:moveTo>
                  <a:lnTo>
                    <a:pt x="0" y="12"/>
                  </a:lnTo>
                  <a:lnTo>
                    <a:pt x="9" y="9"/>
                  </a:lnTo>
                  <a:lnTo>
                    <a:pt x="35" y="87"/>
                  </a:lnTo>
                  <a:lnTo>
                    <a:pt x="93" y="0"/>
                  </a:lnTo>
                  <a:lnTo>
                    <a:pt x="142" y="87"/>
                  </a:lnTo>
                  <a:lnTo>
                    <a:pt x="175" y="9"/>
                  </a:lnTo>
                  <a:lnTo>
                    <a:pt x="182" y="12"/>
                  </a:lnTo>
                  <a:lnTo>
                    <a:pt x="145" y="108"/>
                  </a:lnTo>
                  <a:lnTo>
                    <a:pt x="93" y="19"/>
                  </a:lnTo>
                  <a:lnTo>
                    <a:pt x="33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336">
              <a:extLst>
                <a:ext uri="{FF2B5EF4-FFF2-40B4-BE49-F238E27FC236}">
                  <a16:creationId xmlns:a16="http://schemas.microsoft.com/office/drawing/2014/main" id="{75CD3D87-A08F-499B-A070-E6A82873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806"/>
              <a:ext cx="119" cy="173"/>
            </a:xfrm>
            <a:custGeom>
              <a:avLst/>
              <a:gdLst>
                <a:gd name="T0" fmla="*/ 56 w 119"/>
                <a:gd name="T1" fmla="*/ 173 h 173"/>
                <a:gd name="T2" fmla="*/ 0 w 119"/>
                <a:gd name="T3" fmla="*/ 9 h 173"/>
                <a:gd name="T4" fmla="*/ 10 w 119"/>
                <a:gd name="T5" fmla="*/ 4 h 173"/>
                <a:gd name="T6" fmla="*/ 56 w 119"/>
                <a:gd name="T7" fmla="*/ 143 h 173"/>
                <a:gd name="T8" fmla="*/ 110 w 119"/>
                <a:gd name="T9" fmla="*/ 0 h 173"/>
                <a:gd name="T10" fmla="*/ 119 w 119"/>
                <a:gd name="T11" fmla="*/ 4 h 173"/>
                <a:gd name="T12" fmla="*/ 56 w 11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3">
                  <a:moveTo>
                    <a:pt x="56" y="173"/>
                  </a:moveTo>
                  <a:lnTo>
                    <a:pt x="0" y="9"/>
                  </a:lnTo>
                  <a:lnTo>
                    <a:pt x="10" y="4"/>
                  </a:lnTo>
                  <a:lnTo>
                    <a:pt x="56" y="143"/>
                  </a:lnTo>
                  <a:lnTo>
                    <a:pt x="110" y="0"/>
                  </a:lnTo>
                  <a:lnTo>
                    <a:pt x="119" y="4"/>
                  </a:lnTo>
                  <a:lnTo>
                    <a:pt x="56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337">
              <a:extLst>
                <a:ext uri="{FF2B5EF4-FFF2-40B4-BE49-F238E27FC236}">
                  <a16:creationId xmlns:a16="http://schemas.microsoft.com/office/drawing/2014/main" id="{1683B18C-6AA2-4883-832B-9B874246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14"/>
              <a:ext cx="18" cy="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338">
              <a:extLst>
                <a:ext uri="{FF2B5EF4-FFF2-40B4-BE49-F238E27FC236}">
                  <a16:creationId xmlns:a16="http://schemas.microsoft.com/office/drawing/2014/main" id="{41B18B07-F341-445B-ACAD-B7853812A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89"/>
              <a:ext cx="18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6" name="자유형 12">
            <a:extLst>
              <a:ext uri="{FF2B5EF4-FFF2-40B4-BE49-F238E27FC236}">
                <a16:creationId xmlns:a16="http://schemas.microsoft.com/office/drawing/2014/main" id="{6D84F0A1-159C-4C95-AC1B-4B4463092D5F}"/>
              </a:ext>
            </a:extLst>
          </p:cNvPr>
          <p:cNvSpPr/>
          <p:nvPr/>
        </p:nvSpPr>
        <p:spPr>
          <a:xfrm rot="16200000">
            <a:off x="-1061165" y="1270465"/>
            <a:ext cx="4001934" cy="1879601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5492017-6A4E-4192-837E-BAECBED82343}"/>
              </a:ext>
            </a:extLst>
          </p:cNvPr>
          <p:cNvSpPr txBox="1"/>
          <p:nvPr/>
        </p:nvSpPr>
        <p:spPr>
          <a:xfrm>
            <a:off x="7212106" y="4208262"/>
            <a:ext cx="4001935" cy="1407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DF2B8AC-B470-440B-97DA-F500F3C63910}"/>
              </a:ext>
            </a:extLst>
          </p:cNvPr>
          <p:cNvSpPr txBox="1"/>
          <p:nvPr/>
        </p:nvSpPr>
        <p:spPr>
          <a:xfrm>
            <a:off x="7212106" y="375870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67417DC-4ADA-4395-855F-51554CCE0E75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80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47E2C-EB0A-4309-889D-3C22EA80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Supply Chain </a:t>
            </a:r>
            <a:r>
              <a:rPr lang="en-US" altLang="ko-KR" dirty="0"/>
              <a:t>Infographics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D47C5C-9284-4AC4-8D55-80FC47D98E25}"/>
              </a:ext>
            </a:extLst>
          </p:cNvPr>
          <p:cNvSpPr/>
          <p:nvPr/>
        </p:nvSpPr>
        <p:spPr>
          <a:xfrm>
            <a:off x="1066800" y="2038350"/>
            <a:ext cx="2990850" cy="1035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96E234-F6C0-4A1E-8576-7DFE5DE1D0F6}"/>
              </a:ext>
            </a:extLst>
          </p:cNvPr>
          <p:cNvSpPr/>
          <p:nvPr/>
        </p:nvSpPr>
        <p:spPr>
          <a:xfrm>
            <a:off x="4600575" y="2038350"/>
            <a:ext cx="2990850" cy="1035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53B2FF-B461-44AC-9E66-4807B7618108}"/>
              </a:ext>
            </a:extLst>
          </p:cNvPr>
          <p:cNvGrpSpPr/>
          <p:nvPr/>
        </p:nvGrpSpPr>
        <p:grpSpPr>
          <a:xfrm>
            <a:off x="8134350" y="2038350"/>
            <a:ext cx="2990850" cy="1376363"/>
            <a:chOff x="1228725" y="2038350"/>
            <a:chExt cx="2990850" cy="137636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5B8B7C-1006-4B04-A3E8-6A1ACBB27E10}"/>
                </a:ext>
              </a:extLst>
            </p:cNvPr>
            <p:cNvSpPr/>
            <p:nvPr/>
          </p:nvSpPr>
          <p:spPr>
            <a:xfrm>
              <a:off x="1228725" y="2038350"/>
              <a:ext cx="2990850" cy="10358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B3D2279-26CD-4BBD-A41A-E53A9422204E}"/>
                </a:ext>
              </a:extLst>
            </p:cNvPr>
            <p:cNvSpPr/>
            <p:nvPr/>
          </p:nvSpPr>
          <p:spPr>
            <a:xfrm rot="5400000">
              <a:off x="2505075" y="2971800"/>
              <a:ext cx="438150" cy="4476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8D5763-79C8-4B12-9F2E-73586A0C8F1E}"/>
              </a:ext>
            </a:extLst>
          </p:cNvPr>
          <p:cNvGrpSpPr/>
          <p:nvPr/>
        </p:nvGrpSpPr>
        <p:grpSpPr>
          <a:xfrm flipH="1">
            <a:off x="7810500" y="3729037"/>
            <a:ext cx="3314700" cy="1035830"/>
            <a:chOff x="1228725" y="2038350"/>
            <a:chExt cx="3314700" cy="1035830"/>
          </a:xfrm>
          <a:solidFill>
            <a:schemeClr val="accent2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5496159-6931-472D-9535-F48A6BA821E1}"/>
                </a:ext>
              </a:extLst>
            </p:cNvPr>
            <p:cNvSpPr/>
            <p:nvPr/>
          </p:nvSpPr>
          <p:spPr>
            <a:xfrm>
              <a:off x="1228725" y="2038350"/>
              <a:ext cx="2990850" cy="1035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5A77992F-9569-49C5-A7CC-EBFB1E4C2539}"/>
                </a:ext>
              </a:extLst>
            </p:cNvPr>
            <p:cNvSpPr/>
            <p:nvPr/>
          </p:nvSpPr>
          <p:spPr>
            <a:xfrm>
              <a:off x="4105275" y="2343150"/>
              <a:ext cx="438150" cy="44767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EB5789-ECFC-444D-878F-DC42A4D17419}"/>
              </a:ext>
            </a:extLst>
          </p:cNvPr>
          <p:cNvGrpSpPr/>
          <p:nvPr/>
        </p:nvGrpSpPr>
        <p:grpSpPr>
          <a:xfrm flipH="1">
            <a:off x="4276725" y="3729037"/>
            <a:ext cx="3314700" cy="1035830"/>
            <a:chOff x="1228725" y="2038350"/>
            <a:chExt cx="3314700" cy="1035830"/>
          </a:xfrm>
          <a:solidFill>
            <a:schemeClr val="accent2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E33ACD-FF1C-421E-9B2A-E7E3897C1CBA}"/>
                </a:ext>
              </a:extLst>
            </p:cNvPr>
            <p:cNvSpPr/>
            <p:nvPr/>
          </p:nvSpPr>
          <p:spPr>
            <a:xfrm>
              <a:off x="1228725" y="2038350"/>
              <a:ext cx="2990850" cy="10358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4B79A20-D8B0-4765-A9C7-FCA14E5251CB}"/>
                </a:ext>
              </a:extLst>
            </p:cNvPr>
            <p:cNvSpPr/>
            <p:nvPr/>
          </p:nvSpPr>
          <p:spPr>
            <a:xfrm>
              <a:off x="4105275" y="2343150"/>
              <a:ext cx="438150" cy="44767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5D59E8-AC4C-4AC9-82B7-F4685EE93BBB}"/>
              </a:ext>
            </a:extLst>
          </p:cNvPr>
          <p:cNvSpPr/>
          <p:nvPr/>
        </p:nvSpPr>
        <p:spPr>
          <a:xfrm flipH="1">
            <a:off x="1066800" y="3729037"/>
            <a:ext cx="2990850" cy="10358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7AB78F-210D-429B-A6EA-F859605E0778}"/>
              </a:ext>
            </a:extLst>
          </p:cNvPr>
          <p:cNvSpPr txBox="1"/>
          <p:nvPr/>
        </p:nvSpPr>
        <p:spPr>
          <a:xfrm>
            <a:off x="2438400" y="5604168"/>
            <a:ext cx="7315200" cy="5207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ad posse facer melius mea, ad vix ullum causae consulatu, accusata pertinacia ei vis.</a:t>
            </a:r>
          </a:p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Erat praesent cu ius, rebum persecuti quo ne, dicant ridens an usu. 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7FC67-65F1-407A-9CB2-BF98CC0E81A9}"/>
              </a:ext>
            </a:extLst>
          </p:cNvPr>
          <p:cNvSpPr txBox="1"/>
          <p:nvPr/>
        </p:nvSpPr>
        <p:spPr>
          <a:xfrm>
            <a:off x="4184650" y="5305047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761BD-FD52-49FD-A7C3-FBC4973A766D}"/>
              </a:ext>
            </a:extLst>
          </p:cNvPr>
          <p:cNvSpPr txBox="1"/>
          <p:nvPr/>
        </p:nvSpPr>
        <p:spPr>
          <a:xfrm>
            <a:off x="903590" y="4248149"/>
            <a:ext cx="3317271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ECAC5E-913A-4C8A-9834-094CACF8DEF8}"/>
              </a:ext>
            </a:extLst>
          </p:cNvPr>
          <p:cNvSpPr txBox="1"/>
          <p:nvPr/>
        </p:nvSpPr>
        <p:spPr>
          <a:xfrm>
            <a:off x="989315" y="3949028"/>
            <a:ext cx="3145821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4"/>
                </a:solidFill>
              </a:rPr>
              <a:t>#KEYWORD</a:t>
            </a:r>
            <a:endParaRPr kumimoji="1" lang="x-none" altLang="en-US" sz="1200" i="1" dirty="0"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8CEF5-E823-4FBE-9629-F51EAB2F3B34}"/>
              </a:ext>
            </a:extLst>
          </p:cNvPr>
          <p:cNvSpPr txBox="1"/>
          <p:nvPr/>
        </p:nvSpPr>
        <p:spPr>
          <a:xfrm>
            <a:off x="7976282" y="2406673"/>
            <a:ext cx="3317271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45A694-6AA3-43C9-9231-032987F34DD4}"/>
              </a:ext>
            </a:extLst>
          </p:cNvPr>
          <p:cNvSpPr txBox="1"/>
          <p:nvPr/>
        </p:nvSpPr>
        <p:spPr>
          <a:xfrm>
            <a:off x="7976282" y="4104422"/>
            <a:ext cx="3317271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DAF95-FF0A-405B-A6A6-96FD6FFF7DAE}"/>
              </a:ext>
            </a:extLst>
          </p:cNvPr>
          <p:cNvSpPr txBox="1"/>
          <p:nvPr/>
        </p:nvSpPr>
        <p:spPr>
          <a:xfrm>
            <a:off x="4439936" y="4104422"/>
            <a:ext cx="3317271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E1065-AEAF-490B-B7B3-E0E2C029A63F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8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957A29B8-89D6-4B1C-BFED-F89C4B3144ED}"/>
              </a:ext>
            </a:extLst>
          </p:cNvPr>
          <p:cNvSpPr/>
          <p:nvPr/>
        </p:nvSpPr>
        <p:spPr>
          <a:xfrm>
            <a:off x="2571478" y="0"/>
            <a:ext cx="1600497" cy="6858000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AEBF2C-BA92-4205-B644-BACFE10FD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List </a:t>
            </a:r>
            <a:r>
              <a:rPr lang="en-US" altLang="ko-KR" dirty="0"/>
              <a:t>Type Process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F1716C-BAAC-4ADF-A30C-A14E3B6374C6}"/>
              </a:ext>
            </a:extLst>
          </p:cNvPr>
          <p:cNvSpPr/>
          <p:nvPr/>
        </p:nvSpPr>
        <p:spPr>
          <a:xfrm>
            <a:off x="1176338" y="2159855"/>
            <a:ext cx="9839325" cy="12866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8BA7A5-FE4D-4876-83BD-41E0603EB89D}"/>
              </a:ext>
            </a:extLst>
          </p:cNvPr>
          <p:cNvSpPr/>
          <p:nvPr/>
        </p:nvSpPr>
        <p:spPr>
          <a:xfrm>
            <a:off x="1176338" y="3438887"/>
            <a:ext cx="9839325" cy="1286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261177-F015-421B-91E3-E88551F53039}"/>
              </a:ext>
            </a:extLst>
          </p:cNvPr>
          <p:cNvSpPr/>
          <p:nvPr/>
        </p:nvSpPr>
        <p:spPr>
          <a:xfrm>
            <a:off x="1176338" y="4712521"/>
            <a:ext cx="9839325" cy="12866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CC864C8-F43E-434D-9FD4-416AEEA500C6}"/>
              </a:ext>
            </a:extLst>
          </p:cNvPr>
          <p:cNvSpPr/>
          <p:nvPr/>
        </p:nvSpPr>
        <p:spPr>
          <a:xfrm>
            <a:off x="2633441" y="2159853"/>
            <a:ext cx="3098079" cy="383931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8C40AF38-F2EA-47D2-B96D-A3B2E9C1C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242" y="2549630"/>
            <a:ext cx="8620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A</a:t>
            </a:r>
            <a:endParaRPr lang="ko-KR" altLang="ko-KR" sz="2800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9E7384E-5113-4B7B-94D0-EB7A7E3B0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242" y="3808034"/>
            <a:ext cx="8620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B</a:t>
            </a:r>
            <a:endParaRPr lang="ko-KR" altLang="ko-KR" sz="2800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E5446BCC-BF6D-4F5F-BA3D-E59C31AAF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242" y="5045807"/>
            <a:ext cx="86204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C</a:t>
            </a:r>
            <a:endParaRPr lang="ko-KR" altLang="ko-KR" sz="2800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68AAF-6794-4CC7-9F10-E3E5B7EC54EA}"/>
              </a:ext>
            </a:extLst>
          </p:cNvPr>
          <p:cNvSpPr txBox="1"/>
          <p:nvPr/>
        </p:nvSpPr>
        <p:spPr>
          <a:xfrm>
            <a:off x="5125255" y="2480716"/>
            <a:ext cx="4895045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3E2E32-57BB-49EC-9044-960D3A7E695A}"/>
              </a:ext>
            </a:extLst>
          </p:cNvPr>
          <p:cNvSpPr txBox="1"/>
          <p:nvPr/>
        </p:nvSpPr>
        <p:spPr>
          <a:xfrm>
            <a:off x="5776133" y="3698484"/>
            <a:ext cx="4693626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48B54-1DCA-42AB-BB88-D65E2E1B06BE}"/>
              </a:ext>
            </a:extLst>
          </p:cNvPr>
          <p:cNvSpPr txBox="1"/>
          <p:nvPr/>
        </p:nvSpPr>
        <p:spPr>
          <a:xfrm>
            <a:off x="6322036" y="5003502"/>
            <a:ext cx="4147722" cy="742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753E20A-5DBF-4B78-9698-EAC69A1CEDEF}"/>
              </a:ext>
            </a:extLst>
          </p:cNvPr>
          <p:cNvGrpSpPr/>
          <p:nvPr/>
        </p:nvGrpSpPr>
        <p:grpSpPr>
          <a:xfrm>
            <a:off x="3973461" y="3102007"/>
            <a:ext cx="373334" cy="344432"/>
            <a:chOff x="6851650" y="2430463"/>
            <a:chExt cx="738187" cy="681038"/>
          </a:xfrm>
          <a:solidFill>
            <a:schemeClr val="bg1"/>
          </a:solidFill>
          <a:effectLst/>
        </p:grpSpPr>
        <p:sp>
          <p:nvSpPr>
            <p:cNvPr id="25" name="Rectangle 210">
              <a:extLst>
                <a:ext uri="{FF2B5EF4-FFF2-40B4-BE49-F238E27FC236}">
                  <a16:creationId xmlns:a16="http://schemas.microsoft.com/office/drawing/2014/main" id="{C8C29F9C-89B3-42E5-AC88-6A7602BE9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2546351"/>
              <a:ext cx="14287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Rectangle 211">
              <a:extLst>
                <a:ext uri="{FF2B5EF4-FFF2-40B4-BE49-F238E27FC236}">
                  <a16:creationId xmlns:a16="http://schemas.microsoft.com/office/drawing/2014/main" id="{06D1DC32-5473-452B-BB6B-C356E7FEB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775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Oval 212">
              <a:extLst>
                <a:ext uri="{FF2B5EF4-FFF2-40B4-BE49-F238E27FC236}">
                  <a16:creationId xmlns:a16="http://schemas.microsoft.com/office/drawing/2014/main" id="{F1B46877-185E-4A58-807A-CE662CCF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213">
              <a:extLst>
                <a:ext uri="{FF2B5EF4-FFF2-40B4-BE49-F238E27FC236}">
                  <a16:creationId xmlns:a16="http://schemas.microsoft.com/office/drawing/2014/main" id="{C5B7842A-94BF-4107-801C-22A26CB01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Rectangle 214">
              <a:extLst>
                <a:ext uri="{FF2B5EF4-FFF2-40B4-BE49-F238E27FC236}">
                  <a16:creationId xmlns:a16="http://schemas.microsoft.com/office/drawing/2014/main" id="{492A2113-A923-4228-A902-380A239B7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3738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Oval 215">
              <a:extLst>
                <a:ext uri="{FF2B5EF4-FFF2-40B4-BE49-F238E27FC236}">
                  <a16:creationId xmlns:a16="http://schemas.microsoft.com/office/drawing/2014/main" id="{9E69EAA2-EC42-414C-BE3C-8EEE0C6F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6">
              <a:extLst>
                <a:ext uri="{FF2B5EF4-FFF2-40B4-BE49-F238E27FC236}">
                  <a16:creationId xmlns:a16="http://schemas.microsoft.com/office/drawing/2014/main" id="{5A0C15B6-E1F3-4CB2-91A3-13C1017D6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1650" y="2593976"/>
              <a:ext cx="517525" cy="517525"/>
            </a:xfrm>
            <a:custGeom>
              <a:avLst/>
              <a:gdLst>
                <a:gd name="T0" fmla="*/ 71 w 143"/>
                <a:gd name="T1" fmla="*/ 143 h 143"/>
                <a:gd name="T2" fmla="*/ 0 w 143"/>
                <a:gd name="T3" fmla="*/ 72 h 143"/>
                <a:gd name="T4" fmla="*/ 71 w 143"/>
                <a:gd name="T5" fmla="*/ 0 h 143"/>
                <a:gd name="T6" fmla="*/ 143 w 143"/>
                <a:gd name="T7" fmla="*/ 72 h 143"/>
                <a:gd name="T8" fmla="*/ 71 w 143"/>
                <a:gd name="T9" fmla="*/ 143 h 143"/>
                <a:gd name="T10" fmla="*/ 71 w 143"/>
                <a:gd name="T11" fmla="*/ 10 h 143"/>
                <a:gd name="T12" fmla="*/ 10 w 143"/>
                <a:gd name="T13" fmla="*/ 72 h 143"/>
                <a:gd name="T14" fmla="*/ 71 w 143"/>
                <a:gd name="T15" fmla="*/ 133 h 143"/>
                <a:gd name="T16" fmla="*/ 132 w 143"/>
                <a:gd name="T17" fmla="*/ 72 h 143"/>
                <a:gd name="T18" fmla="*/ 71 w 143"/>
                <a:gd name="T19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71" y="143"/>
                  </a:moveTo>
                  <a:cubicBezTo>
                    <a:pt x="32" y="143"/>
                    <a:pt x="0" y="111"/>
                    <a:pt x="0" y="72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1" y="0"/>
                    <a:pt x="143" y="32"/>
                    <a:pt x="143" y="72"/>
                  </a:cubicBezTo>
                  <a:cubicBezTo>
                    <a:pt x="143" y="111"/>
                    <a:pt x="111" y="143"/>
                    <a:pt x="71" y="143"/>
                  </a:cubicBezTo>
                  <a:close/>
                  <a:moveTo>
                    <a:pt x="71" y="10"/>
                  </a:moveTo>
                  <a:cubicBezTo>
                    <a:pt x="38" y="10"/>
                    <a:pt x="10" y="38"/>
                    <a:pt x="10" y="72"/>
                  </a:cubicBezTo>
                  <a:cubicBezTo>
                    <a:pt x="10" y="105"/>
                    <a:pt x="38" y="133"/>
                    <a:pt x="71" y="133"/>
                  </a:cubicBezTo>
                  <a:cubicBezTo>
                    <a:pt x="105" y="133"/>
                    <a:pt x="132" y="105"/>
                    <a:pt x="132" y="72"/>
                  </a:cubicBezTo>
                  <a:cubicBezTo>
                    <a:pt x="132" y="38"/>
                    <a:pt x="105" y="10"/>
                    <a:pt x="7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8">
              <a:extLst>
                <a:ext uri="{FF2B5EF4-FFF2-40B4-BE49-F238E27FC236}">
                  <a16:creationId xmlns:a16="http://schemas.microsoft.com/office/drawing/2014/main" id="{490CCE54-CF07-4B6D-8899-79437FF73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1025" y="2676526"/>
              <a:ext cx="355600" cy="350838"/>
            </a:xfrm>
            <a:custGeom>
              <a:avLst/>
              <a:gdLst>
                <a:gd name="T0" fmla="*/ 49 w 98"/>
                <a:gd name="T1" fmla="*/ 97 h 97"/>
                <a:gd name="T2" fmla="*/ 0 w 98"/>
                <a:gd name="T3" fmla="*/ 49 h 97"/>
                <a:gd name="T4" fmla="*/ 49 w 98"/>
                <a:gd name="T5" fmla="*/ 0 h 97"/>
                <a:gd name="T6" fmla="*/ 98 w 98"/>
                <a:gd name="T7" fmla="*/ 49 h 97"/>
                <a:gd name="T8" fmla="*/ 49 w 98"/>
                <a:gd name="T9" fmla="*/ 97 h 97"/>
                <a:gd name="T10" fmla="*/ 49 w 98"/>
                <a:gd name="T11" fmla="*/ 8 h 97"/>
                <a:gd name="T12" fmla="*/ 9 w 98"/>
                <a:gd name="T13" fmla="*/ 49 h 97"/>
                <a:gd name="T14" fmla="*/ 49 w 98"/>
                <a:gd name="T15" fmla="*/ 89 h 97"/>
                <a:gd name="T16" fmla="*/ 90 w 98"/>
                <a:gd name="T17" fmla="*/ 49 h 97"/>
                <a:gd name="T18" fmla="*/ 49 w 98"/>
                <a:gd name="T19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7">
                  <a:moveTo>
                    <a:pt x="49" y="97"/>
                  </a:moveTo>
                  <a:cubicBezTo>
                    <a:pt x="22" y="97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7"/>
                    <a:pt x="49" y="97"/>
                  </a:cubicBezTo>
                  <a:close/>
                  <a:moveTo>
                    <a:pt x="49" y="8"/>
                  </a:moveTo>
                  <a:cubicBezTo>
                    <a:pt x="27" y="8"/>
                    <a:pt x="9" y="26"/>
                    <a:pt x="9" y="49"/>
                  </a:cubicBezTo>
                  <a:cubicBezTo>
                    <a:pt x="9" y="71"/>
                    <a:pt x="27" y="89"/>
                    <a:pt x="49" y="89"/>
                  </a:cubicBezTo>
                  <a:cubicBezTo>
                    <a:pt x="72" y="89"/>
                    <a:pt x="90" y="71"/>
                    <a:pt x="90" y="49"/>
                  </a:cubicBezTo>
                  <a:cubicBezTo>
                    <a:pt x="90" y="26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9">
              <a:extLst>
                <a:ext uri="{FF2B5EF4-FFF2-40B4-BE49-F238E27FC236}">
                  <a16:creationId xmlns:a16="http://schemas.microsoft.com/office/drawing/2014/main" id="{79A1D78D-DD6F-45C9-9FCD-338B5D0DE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789238"/>
              <a:ext cx="166687" cy="127000"/>
            </a:xfrm>
            <a:custGeom>
              <a:avLst/>
              <a:gdLst>
                <a:gd name="T0" fmla="*/ 46 w 46"/>
                <a:gd name="T1" fmla="*/ 1 h 35"/>
                <a:gd name="T2" fmla="*/ 46 w 46"/>
                <a:gd name="T3" fmla="*/ 1 h 35"/>
                <a:gd name="T4" fmla="*/ 40 w 46"/>
                <a:gd name="T5" fmla="*/ 31 h 35"/>
                <a:gd name="T6" fmla="*/ 39 w 46"/>
                <a:gd name="T7" fmla="*/ 34 h 35"/>
                <a:gd name="T8" fmla="*/ 37 w 46"/>
                <a:gd name="T9" fmla="*/ 35 h 35"/>
                <a:gd name="T10" fmla="*/ 34 w 46"/>
                <a:gd name="T11" fmla="*/ 35 h 35"/>
                <a:gd name="T12" fmla="*/ 31 w 46"/>
                <a:gd name="T13" fmla="*/ 35 h 35"/>
                <a:gd name="T14" fmla="*/ 30 w 46"/>
                <a:gd name="T15" fmla="*/ 34 h 35"/>
                <a:gd name="T16" fmla="*/ 29 w 46"/>
                <a:gd name="T17" fmla="*/ 31 h 35"/>
                <a:gd name="T18" fmla="*/ 23 w 46"/>
                <a:gd name="T19" fmla="*/ 5 h 35"/>
                <a:gd name="T20" fmla="*/ 23 w 46"/>
                <a:gd name="T21" fmla="*/ 5 h 35"/>
                <a:gd name="T22" fmla="*/ 23 w 46"/>
                <a:gd name="T23" fmla="*/ 5 h 35"/>
                <a:gd name="T24" fmla="*/ 23 w 46"/>
                <a:gd name="T25" fmla="*/ 5 h 35"/>
                <a:gd name="T26" fmla="*/ 17 w 46"/>
                <a:gd name="T27" fmla="*/ 31 h 35"/>
                <a:gd name="T28" fmla="*/ 15 w 46"/>
                <a:gd name="T29" fmla="*/ 35 h 35"/>
                <a:gd name="T30" fmla="*/ 12 w 46"/>
                <a:gd name="T31" fmla="*/ 35 h 35"/>
                <a:gd name="T32" fmla="*/ 9 w 46"/>
                <a:gd name="T33" fmla="*/ 35 h 35"/>
                <a:gd name="T34" fmla="*/ 7 w 46"/>
                <a:gd name="T35" fmla="*/ 34 h 35"/>
                <a:gd name="T36" fmla="*/ 6 w 46"/>
                <a:gd name="T37" fmla="*/ 31 h 35"/>
                <a:gd name="T38" fmla="*/ 0 w 46"/>
                <a:gd name="T39" fmla="*/ 1 h 35"/>
                <a:gd name="T40" fmla="*/ 0 w 46"/>
                <a:gd name="T41" fmla="*/ 1 h 35"/>
                <a:gd name="T42" fmla="*/ 0 w 46"/>
                <a:gd name="T43" fmla="*/ 0 h 35"/>
                <a:gd name="T44" fmla="*/ 1 w 46"/>
                <a:gd name="T45" fmla="*/ 0 h 35"/>
                <a:gd name="T46" fmla="*/ 5 w 46"/>
                <a:gd name="T47" fmla="*/ 0 h 35"/>
                <a:gd name="T48" fmla="*/ 5 w 46"/>
                <a:gd name="T49" fmla="*/ 0 h 35"/>
                <a:gd name="T50" fmla="*/ 6 w 46"/>
                <a:gd name="T51" fmla="*/ 1 h 35"/>
                <a:gd name="T52" fmla="*/ 11 w 46"/>
                <a:gd name="T53" fmla="*/ 30 h 35"/>
                <a:gd name="T54" fmla="*/ 12 w 46"/>
                <a:gd name="T55" fmla="*/ 31 h 35"/>
                <a:gd name="T56" fmla="*/ 12 w 46"/>
                <a:gd name="T57" fmla="*/ 30 h 35"/>
                <a:gd name="T58" fmla="*/ 18 w 46"/>
                <a:gd name="T59" fmla="*/ 2 h 35"/>
                <a:gd name="T60" fmla="*/ 21 w 46"/>
                <a:gd name="T61" fmla="*/ 0 h 35"/>
                <a:gd name="T62" fmla="*/ 25 w 46"/>
                <a:gd name="T63" fmla="*/ 0 h 35"/>
                <a:gd name="T64" fmla="*/ 27 w 46"/>
                <a:gd name="T65" fmla="*/ 2 h 35"/>
                <a:gd name="T66" fmla="*/ 34 w 46"/>
                <a:gd name="T67" fmla="*/ 30 h 35"/>
                <a:gd name="T68" fmla="*/ 34 w 46"/>
                <a:gd name="T69" fmla="*/ 31 h 35"/>
                <a:gd name="T70" fmla="*/ 35 w 46"/>
                <a:gd name="T71" fmla="*/ 30 h 35"/>
                <a:gd name="T72" fmla="*/ 40 w 46"/>
                <a:gd name="T73" fmla="*/ 1 h 35"/>
                <a:gd name="T74" fmla="*/ 40 w 46"/>
                <a:gd name="T75" fmla="*/ 0 h 35"/>
                <a:gd name="T76" fmla="*/ 41 w 46"/>
                <a:gd name="T77" fmla="*/ 0 h 35"/>
                <a:gd name="T78" fmla="*/ 45 w 46"/>
                <a:gd name="T79" fmla="*/ 0 h 35"/>
                <a:gd name="T80" fmla="*/ 45 w 46"/>
                <a:gd name="T81" fmla="*/ 0 h 35"/>
                <a:gd name="T82" fmla="*/ 46 w 46"/>
                <a:gd name="T8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" h="35"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9" y="32"/>
                    <a:pt x="39" y="33"/>
                    <a:pt x="39" y="34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7" y="35"/>
                    <a:pt x="36" y="35"/>
                    <a:pt x="34" y="35"/>
                  </a:cubicBezTo>
                  <a:cubicBezTo>
                    <a:pt x="33" y="35"/>
                    <a:pt x="32" y="35"/>
                    <a:pt x="31" y="35"/>
                  </a:cubicBezTo>
                  <a:cubicBezTo>
                    <a:pt x="31" y="35"/>
                    <a:pt x="30" y="35"/>
                    <a:pt x="30" y="34"/>
                  </a:cubicBezTo>
                  <a:cubicBezTo>
                    <a:pt x="30" y="33"/>
                    <a:pt x="29" y="32"/>
                    <a:pt x="29" y="3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6" y="34"/>
                    <a:pt x="15" y="35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7" y="34"/>
                  </a:cubicBezTo>
                  <a:cubicBezTo>
                    <a:pt x="7" y="33"/>
                    <a:pt x="7" y="32"/>
                    <a:pt x="6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2" y="31"/>
                    <a:pt x="12" y="31"/>
                    <a:pt x="12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220">
              <a:extLst>
                <a:ext uri="{FF2B5EF4-FFF2-40B4-BE49-F238E27FC236}">
                  <a16:creationId xmlns:a16="http://schemas.microsoft.com/office/drawing/2014/main" id="{7BC419FE-E428-4768-8580-5B219D50A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163" y="2840038"/>
              <a:ext cx="19050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20">
              <a:extLst>
                <a:ext uri="{FF2B5EF4-FFF2-40B4-BE49-F238E27FC236}">
                  <a16:creationId xmlns:a16="http://schemas.microsoft.com/office/drawing/2014/main" id="{2153C62C-96D8-458B-878E-86B676B2F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4363" y="2430463"/>
              <a:ext cx="325437" cy="271463"/>
            </a:xfrm>
            <a:custGeom>
              <a:avLst/>
              <a:gdLst>
                <a:gd name="T0" fmla="*/ 9 w 90"/>
                <a:gd name="T1" fmla="*/ 50 h 75"/>
                <a:gd name="T2" fmla="*/ 8 w 90"/>
                <a:gd name="T3" fmla="*/ 49 h 75"/>
                <a:gd name="T4" fmla="*/ 8 w 90"/>
                <a:gd name="T5" fmla="*/ 48 h 75"/>
                <a:gd name="T6" fmla="*/ 8 w 90"/>
                <a:gd name="T7" fmla="*/ 32 h 75"/>
                <a:gd name="T8" fmla="*/ 16 w 90"/>
                <a:gd name="T9" fmla="*/ 35 h 75"/>
                <a:gd name="T10" fmla="*/ 21 w 90"/>
                <a:gd name="T11" fmla="*/ 37 h 75"/>
                <a:gd name="T12" fmla="*/ 29 w 90"/>
                <a:gd name="T13" fmla="*/ 38 h 75"/>
                <a:gd name="T14" fmla="*/ 45 w 90"/>
                <a:gd name="T15" fmla="*/ 40 h 75"/>
                <a:gd name="T16" fmla="*/ 61 w 90"/>
                <a:gd name="T17" fmla="*/ 38 h 75"/>
                <a:gd name="T18" fmla="*/ 69 w 90"/>
                <a:gd name="T19" fmla="*/ 37 h 75"/>
                <a:gd name="T20" fmla="*/ 74 w 90"/>
                <a:gd name="T21" fmla="*/ 35 h 75"/>
                <a:gd name="T22" fmla="*/ 82 w 90"/>
                <a:gd name="T23" fmla="*/ 32 h 75"/>
                <a:gd name="T24" fmla="*/ 82 w 90"/>
                <a:gd name="T25" fmla="*/ 48 h 75"/>
                <a:gd name="T26" fmla="*/ 82 w 90"/>
                <a:gd name="T27" fmla="*/ 49 h 75"/>
                <a:gd name="T28" fmla="*/ 68 w 90"/>
                <a:gd name="T29" fmla="*/ 57 h 75"/>
                <a:gd name="T30" fmla="*/ 77 w 90"/>
                <a:gd name="T31" fmla="*/ 63 h 75"/>
                <a:gd name="T32" fmla="*/ 82 w 90"/>
                <a:gd name="T33" fmla="*/ 61 h 75"/>
                <a:gd name="T34" fmla="*/ 82 w 90"/>
                <a:gd name="T35" fmla="*/ 66 h 75"/>
                <a:gd name="T36" fmla="*/ 90 w 90"/>
                <a:gd name="T37" fmla="*/ 75 h 75"/>
                <a:gd name="T38" fmla="*/ 90 w 90"/>
                <a:gd name="T39" fmla="*/ 49 h 75"/>
                <a:gd name="T40" fmla="*/ 90 w 90"/>
                <a:gd name="T41" fmla="*/ 49 h 75"/>
                <a:gd name="T42" fmla="*/ 90 w 90"/>
                <a:gd name="T43" fmla="*/ 49 h 75"/>
                <a:gd name="T44" fmla="*/ 90 w 90"/>
                <a:gd name="T45" fmla="*/ 48 h 75"/>
                <a:gd name="T46" fmla="*/ 90 w 90"/>
                <a:gd name="T47" fmla="*/ 48 h 75"/>
                <a:gd name="T48" fmla="*/ 90 w 90"/>
                <a:gd name="T49" fmla="*/ 21 h 75"/>
                <a:gd name="T50" fmla="*/ 90 w 90"/>
                <a:gd name="T51" fmla="*/ 21 h 75"/>
                <a:gd name="T52" fmla="*/ 90 w 90"/>
                <a:gd name="T53" fmla="*/ 21 h 75"/>
                <a:gd name="T54" fmla="*/ 90 w 90"/>
                <a:gd name="T55" fmla="*/ 20 h 75"/>
                <a:gd name="T56" fmla="*/ 45 w 90"/>
                <a:gd name="T57" fmla="*/ 0 h 75"/>
                <a:gd name="T58" fmla="*/ 0 w 90"/>
                <a:gd name="T59" fmla="*/ 20 h 75"/>
                <a:gd name="T60" fmla="*/ 0 w 90"/>
                <a:gd name="T61" fmla="*/ 21 h 75"/>
                <a:gd name="T62" fmla="*/ 0 w 90"/>
                <a:gd name="T63" fmla="*/ 21 h 75"/>
                <a:gd name="T64" fmla="*/ 0 w 90"/>
                <a:gd name="T65" fmla="*/ 49 h 75"/>
                <a:gd name="T66" fmla="*/ 0 w 90"/>
                <a:gd name="T67" fmla="*/ 49 h 75"/>
                <a:gd name="T68" fmla="*/ 0 w 90"/>
                <a:gd name="T69" fmla="*/ 49 h 75"/>
                <a:gd name="T70" fmla="*/ 0 w 90"/>
                <a:gd name="T71" fmla="*/ 66 h 75"/>
                <a:gd name="T72" fmla="*/ 18 w 90"/>
                <a:gd name="T73" fmla="*/ 55 h 75"/>
                <a:gd name="T74" fmla="*/ 9 w 90"/>
                <a:gd name="T75" fmla="*/ 50 h 75"/>
                <a:gd name="T76" fmla="*/ 45 w 90"/>
                <a:gd name="T77" fmla="*/ 9 h 75"/>
                <a:gd name="T78" fmla="*/ 82 w 90"/>
                <a:gd name="T79" fmla="*/ 20 h 75"/>
                <a:gd name="T80" fmla="*/ 61 w 90"/>
                <a:gd name="T81" fmla="*/ 30 h 75"/>
                <a:gd name="T82" fmla="*/ 45 w 90"/>
                <a:gd name="T83" fmla="*/ 31 h 75"/>
                <a:gd name="T84" fmla="*/ 29 w 90"/>
                <a:gd name="T85" fmla="*/ 30 h 75"/>
                <a:gd name="T86" fmla="*/ 8 w 90"/>
                <a:gd name="T87" fmla="*/ 20 h 75"/>
                <a:gd name="T88" fmla="*/ 45 w 90"/>
                <a:gd name="T8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75">
                  <a:moveTo>
                    <a:pt x="9" y="50"/>
                  </a:moveTo>
                  <a:cubicBezTo>
                    <a:pt x="9" y="49"/>
                    <a:pt x="9" y="49"/>
                    <a:pt x="8" y="49"/>
                  </a:cubicBezTo>
                  <a:cubicBezTo>
                    <a:pt x="8" y="49"/>
                    <a:pt x="8" y="49"/>
                    <a:pt x="8" y="4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" y="33"/>
                    <a:pt x="13" y="34"/>
                    <a:pt x="16" y="35"/>
                  </a:cubicBezTo>
                  <a:cubicBezTo>
                    <a:pt x="18" y="36"/>
                    <a:pt x="20" y="36"/>
                    <a:pt x="21" y="37"/>
                  </a:cubicBezTo>
                  <a:cubicBezTo>
                    <a:pt x="24" y="37"/>
                    <a:pt x="26" y="38"/>
                    <a:pt x="29" y="38"/>
                  </a:cubicBezTo>
                  <a:cubicBezTo>
                    <a:pt x="34" y="39"/>
                    <a:pt x="40" y="40"/>
                    <a:pt x="45" y="40"/>
                  </a:cubicBezTo>
                  <a:cubicBezTo>
                    <a:pt x="50" y="40"/>
                    <a:pt x="56" y="39"/>
                    <a:pt x="61" y="38"/>
                  </a:cubicBezTo>
                  <a:cubicBezTo>
                    <a:pt x="64" y="38"/>
                    <a:pt x="66" y="37"/>
                    <a:pt x="69" y="37"/>
                  </a:cubicBezTo>
                  <a:cubicBezTo>
                    <a:pt x="70" y="36"/>
                    <a:pt x="72" y="36"/>
                    <a:pt x="74" y="35"/>
                  </a:cubicBezTo>
                  <a:cubicBezTo>
                    <a:pt x="77" y="34"/>
                    <a:pt x="79" y="33"/>
                    <a:pt x="82" y="32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1" y="51"/>
                    <a:pt x="76" y="54"/>
                    <a:pt x="68" y="57"/>
                  </a:cubicBezTo>
                  <a:cubicBezTo>
                    <a:pt x="71" y="58"/>
                    <a:pt x="74" y="60"/>
                    <a:pt x="77" y="63"/>
                  </a:cubicBezTo>
                  <a:cubicBezTo>
                    <a:pt x="79" y="62"/>
                    <a:pt x="80" y="61"/>
                    <a:pt x="82" y="61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5" y="69"/>
                    <a:pt x="88" y="72"/>
                    <a:pt x="90" y="75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7"/>
                    <a:pt x="68" y="0"/>
                    <a:pt x="45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62"/>
                    <a:pt x="11" y="58"/>
                    <a:pt x="18" y="55"/>
                  </a:cubicBezTo>
                  <a:cubicBezTo>
                    <a:pt x="13" y="53"/>
                    <a:pt x="10" y="51"/>
                    <a:pt x="9" y="50"/>
                  </a:cubicBezTo>
                  <a:close/>
                  <a:moveTo>
                    <a:pt x="45" y="9"/>
                  </a:moveTo>
                  <a:cubicBezTo>
                    <a:pt x="69" y="9"/>
                    <a:pt x="82" y="16"/>
                    <a:pt x="82" y="20"/>
                  </a:cubicBezTo>
                  <a:cubicBezTo>
                    <a:pt x="82" y="22"/>
                    <a:pt x="75" y="27"/>
                    <a:pt x="61" y="30"/>
                  </a:cubicBezTo>
                  <a:cubicBezTo>
                    <a:pt x="56" y="31"/>
                    <a:pt x="50" y="31"/>
                    <a:pt x="45" y="31"/>
                  </a:cubicBezTo>
                  <a:cubicBezTo>
                    <a:pt x="39" y="31"/>
                    <a:pt x="34" y="31"/>
                    <a:pt x="29" y="30"/>
                  </a:cubicBezTo>
                  <a:cubicBezTo>
                    <a:pt x="15" y="27"/>
                    <a:pt x="8" y="22"/>
                    <a:pt x="8" y="20"/>
                  </a:cubicBezTo>
                  <a:cubicBezTo>
                    <a:pt x="8" y="16"/>
                    <a:pt x="21" y="9"/>
                    <a:pt x="4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21">
              <a:extLst>
                <a:ext uri="{FF2B5EF4-FFF2-40B4-BE49-F238E27FC236}">
                  <a16:creationId xmlns:a16="http://schemas.microsoft.com/office/drawing/2014/main" id="{F1B21FA1-6BFB-427A-B97B-12C7B3001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1225" y="2430463"/>
              <a:ext cx="328612" cy="557213"/>
            </a:xfrm>
            <a:custGeom>
              <a:avLst/>
              <a:gdLst>
                <a:gd name="T0" fmla="*/ 91 w 91"/>
                <a:gd name="T1" fmla="*/ 21 h 154"/>
                <a:gd name="T2" fmla="*/ 91 w 91"/>
                <a:gd name="T3" fmla="*/ 20 h 154"/>
                <a:gd name="T4" fmla="*/ 1 w 91"/>
                <a:gd name="T5" fmla="*/ 21 h 154"/>
                <a:gd name="T6" fmla="*/ 1 w 91"/>
                <a:gd name="T7" fmla="*/ 49 h 154"/>
                <a:gd name="T8" fmla="*/ 9 w 91"/>
                <a:gd name="T9" fmla="*/ 74 h 154"/>
                <a:gd name="T10" fmla="*/ 22 w 91"/>
                <a:gd name="T11" fmla="*/ 66 h 154"/>
                <a:gd name="T12" fmla="*/ 30 w 91"/>
                <a:gd name="T13" fmla="*/ 67 h 154"/>
                <a:gd name="T14" fmla="*/ 42 w 91"/>
                <a:gd name="T15" fmla="*/ 68 h 154"/>
                <a:gd name="T16" fmla="*/ 48 w 91"/>
                <a:gd name="T17" fmla="*/ 68 h 154"/>
                <a:gd name="T18" fmla="*/ 59 w 91"/>
                <a:gd name="T19" fmla="*/ 67 h 154"/>
                <a:gd name="T20" fmla="*/ 67 w 91"/>
                <a:gd name="T21" fmla="*/ 66 h 154"/>
                <a:gd name="T22" fmla="*/ 82 w 91"/>
                <a:gd name="T23" fmla="*/ 61 h 154"/>
                <a:gd name="T24" fmla="*/ 61 w 91"/>
                <a:gd name="T25" fmla="*/ 87 h 154"/>
                <a:gd name="T26" fmla="*/ 16 w 91"/>
                <a:gd name="T27" fmla="*/ 83 h 154"/>
                <a:gd name="T28" fmla="*/ 25 w 91"/>
                <a:gd name="T29" fmla="*/ 95 h 154"/>
                <a:gd name="T30" fmla="*/ 33 w 91"/>
                <a:gd name="T31" fmla="*/ 96 h 154"/>
                <a:gd name="T32" fmla="*/ 43 w 91"/>
                <a:gd name="T33" fmla="*/ 97 h 154"/>
                <a:gd name="T34" fmla="*/ 50 w 91"/>
                <a:gd name="T35" fmla="*/ 97 h 154"/>
                <a:gd name="T36" fmla="*/ 62 w 91"/>
                <a:gd name="T37" fmla="*/ 96 h 154"/>
                <a:gd name="T38" fmla="*/ 69 w 91"/>
                <a:gd name="T39" fmla="*/ 94 h 154"/>
                <a:gd name="T40" fmla="*/ 82 w 91"/>
                <a:gd name="T41" fmla="*/ 105 h 154"/>
                <a:gd name="T42" fmla="*/ 81 w 91"/>
                <a:gd name="T43" fmla="*/ 108 h 154"/>
                <a:gd name="T44" fmla="*/ 26 w 91"/>
                <a:gd name="T45" fmla="*/ 116 h 154"/>
                <a:gd name="T46" fmla="*/ 30 w 91"/>
                <a:gd name="T47" fmla="*/ 124 h 154"/>
                <a:gd name="T48" fmla="*/ 42 w 91"/>
                <a:gd name="T49" fmla="*/ 125 h 154"/>
                <a:gd name="T50" fmla="*/ 48 w 91"/>
                <a:gd name="T51" fmla="*/ 125 h 154"/>
                <a:gd name="T52" fmla="*/ 60 w 91"/>
                <a:gd name="T53" fmla="*/ 125 h 154"/>
                <a:gd name="T54" fmla="*/ 67 w 91"/>
                <a:gd name="T55" fmla="*/ 123 h 154"/>
                <a:gd name="T56" fmla="*/ 82 w 91"/>
                <a:gd name="T57" fmla="*/ 118 h 154"/>
                <a:gd name="T58" fmla="*/ 46 w 91"/>
                <a:gd name="T59" fmla="*/ 145 h 154"/>
                <a:gd name="T60" fmla="*/ 46 w 91"/>
                <a:gd name="T61" fmla="*/ 154 h 154"/>
                <a:gd name="T62" fmla="*/ 91 w 91"/>
                <a:gd name="T63" fmla="*/ 107 h 154"/>
                <a:gd name="T64" fmla="*/ 91 w 91"/>
                <a:gd name="T65" fmla="*/ 78 h 154"/>
                <a:gd name="T66" fmla="*/ 91 w 91"/>
                <a:gd name="T67" fmla="*/ 77 h 154"/>
                <a:gd name="T68" fmla="*/ 91 w 91"/>
                <a:gd name="T69" fmla="*/ 49 h 154"/>
                <a:gd name="T70" fmla="*/ 82 w 91"/>
                <a:gd name="T71" fmla="*/ 48 h 154"/>
                <a:gd name="T72" fmla="*/ 46 w 91"/>
                <a:gd name="T73" fmla="*/ 60 h 154"/>
                <a:gd name="T74" fmla="*/ 9 w 91"/>
                <a:gd name="T75" fmla="*/ 49 h 154"/>
                <a:gd name="T76" fmla="*/ 17 w 91"/>
                <a:gd name="T77" fmla="*/ 35 h 154"/>
                <a:gd name="T78" fmla="*/ 46 w 91"/>
                <a:gd name="T79" fmla="*/ 40 h 154"/>
                <a:gd name="T80" fmla="*/ 75 w 91"/>
                <a:gd name="T81" fmla="*/ 35 h 154"/>
                <a:gd name="T82" fmla="*/ 61 w 91"/>
                <a:gd name="T83" fmla="*/ 30 h 154"/>
                <a:gd name="T84" fmla="*/ 9 w 91"/>
                <a:gd name="T85" fmla="*/ 20 h 154"/>
                <a:gd name="T86" fmla="*/ 61 w 91"/>
                <a:gd name="T8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154">
                  <a:moveTo>
                    <a:pt x="91" y="48"/>
                  </a:moveTo>
                  <a:cubicBezTo>
                    <a:pt x="91" y="48"/>
                    <a:pt x="91" y="48"/>
                    <a:pt x="91" y="48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7"/>
                    <a:pt x="68" y="0"/>
                    <a:pt x="46" y="0"/>
                  </a:cubicBezTo>
                  <a:cubicBezTo>
                    <a:pt x="23" y="0"/>
                    <a:pt x="0" y="7"/>
                    <a:pt x="0" y="20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8"/>
                    <a:pt x="6" y="71"/>
                    <a:pt x="9" y="7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1" y="62"/>
                    <a:pt x="14" y="63"/>
                    <a:pt x="17" y="64"/>
                  </a:cubicBezTo>
                  <a:cubicBezTo>
                    <a:pt x="19" y="65"/>
                    <a:pt x="20" y="65"/>
                    <a:pt x="22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1" y="67"/>
                    <a:pt x="32" y="67"/>
                    <a:pt x="32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7" y="68"/>
                    <a:pt x="39" y="68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5" y="68"/>
                    <a:pt x="46" y="68"/>
                  </a:cubicBezTo>
                  <a:cubicBezTo>
                    <a:pt x="47" y="68"/>
                    <a:pt x="48" y="68"/>
                    <a:pt x="48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3" y="68"/>
                    <a:pt x="55" y="68"/>
                    <a:pt x="58" y="68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7"/>
                    <a:pt x="62" y="67"/>
                  </a:cubicBezTo>
                  <a:cubicBezTo>
                    <a:pt x="63" y="67"/>
                    <a:pt x="63" y="67"/>
                    <a:pt x="64" y="67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3" y="65"/>
                    <a:pt x="75" y="64"/>
                  </a:cubicBezTo>
                  <a:cubicBezTo>
                    <a:pt x="78" y="63"/>
                    <a:pt x="80" y="62"/>
                    <a:pt x="82" y="61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81"/>
                    <a:pt x="74" y="85"/>
                    <a:pt x="61" y="87"/>
                  </a:cubicBezTo>
                  <a:cubicBezTo>
                    <a:pt x="56" y="88"/>
                    <a:pt x="51" y="88"/>
                    <a:pt x="46" y="88"/>
                  </a:cubicBezTo>
                  <a:cubicBezTo>
                    <a:pt x="40" y="88"/>
                    <a:pt x="35" y="88"/>
                    <a:pt x="30" y="87"/>
                  </a:cubicBezTo>
                  <a:cubicBezTo>
                    <a:pt x="24" y="86"/>
                    <a:pt x="20" y="85"/>
                    <a:pt x="16" y="83"/>
                  </a:cubicBezTo>
                  <a:cubicBezTo>
                    <a:pt x="19" y="87"/>
                    <a:pt x="21" y="90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3" y="94"/>
                    <a:pt x="24" y="95"/>
                    <a:pt x="25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8" y="95"/>
                    <a:pt x="29" y="96"/>
                    <a:pt x="30" y="96"/>
                  </a:cubicBezTo>
                  <a:cubicBezTo>
                    <a:pt x="31" y="96"/>
                    <a:pt x="32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7" y="96"/>
                    <a:pt x="39" y="97"/>
                    <a:pt x="42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4" y="97"/>
                    <a:pt x="45" y="97"/>
                    <a:pt x="46" y="97"/>
                  </a:cubicBezTo>
                  <a:cubicBezTo>
                    <a:pt x="47" y="97"/>
                    <a:pt x="48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3" y="97"/>
                    <a:pt x="55" y="96"/>
                    <a:pt x="58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0" y="96"/>
                    <a:pt x="61" y="96"/>
                    <a:pt x="62" y="96"/>
                  </a:cubicBezTo>
                  <a:cubicBezTo>
                    <a:pt x="63" y="96"/>
                    <a:pt x="64" y="95"/>
                    <a:pt x="6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8" y="94"/>
                    <a:pt x="69" y="94"/>
                    <a:pt x="69" y="94"/>
                  </a:cubicBezTo>
                  <a:cubicBezTo>
                    <a:pt x="71" y="94"/>
                    <a:pt x="73" y="93"/>
                    <a:pt x="75" y="93"/>
                  </a:cubicBezTo>
                  <a:cubicBezTo>
                    <a:pt x="78" y="92"/>
                    <a:pt x="80" y="90"/>
                    <a:pt x="82" y="89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2" y="107"/>
                    <a:pt x="82" y="107"/>
                  </a:cubicBezTo>
                  <a:cubicBezTo>
                    <a:pt x="82" y="107"/>
                    <a:pt x="82" y="107"/>
                    <a:pt x="81" y="108"/>
                  </a:cubicBezTo>
                  <a:cubicBezTo>
                    <a:pt x="78" y="112"/>
                    <a:pt x="65" y="117"/>
                    <a:pt x="46" y="117"/>
                  </a:cubicBezTo>
                  <a:cubicBezTo>
                    <a:pt x="38" y="117"/>
                    <a:pt x="31" y="116"/>
                    <a:pt x="26" y="115"/>
                  </a:cubicBezTo>
                  <a:cubicBezTo>
                    <a:pt x="26" y="115"/>
                    <a:pt x="26" y="115"/>
                    <a:pt x="26" y="116"/>
                  </a:cubicBezTo>
                  <a:cubicBezTo>
                    <a:pt x="26" y="118"/>
                    <a:pt x="26" y="121"/>
                    <a:pt x="25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9" y="124"/>
                    <a:pt x="30" y="124"/>
                  </a:cubicBezTo>
                  <a:cubicBezTo>
                    <a:pt x="30" y="124"/>
                    <a:pt x="31" y="125"/>
                    <a:pt x="32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7" y="125"/>
                    <a:pt x="39" y="125"/>
                    <a:pt x="42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4" y="125"/>
                    <a:pt x="45" y="126"/>
                    <a:pt x="46" y="126"/>
                  </a:cubicBezTo>
                  <a:cubicBezTo>
                    <a:pt x="47" y="126"/>
                    <a:pt x="48" y="125"/>
                    <a:pt x="48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3" y="125"/>
                    <a:pt x="55" y="125"/>
                    <a:pt x="58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0" y="124"/>
                    <a:pt x="61" y="124"/>
                    <a:pt x="62" y="124"/>
                  </a:cubicBezTo>
                  <a:cubicBezTo>
                    <a:pt x="63" y="124"/>
                    <a:pt x="64" y="124"/>
                    <a:pt x="64" y="124"/>
                  </a:cubicBezTo>
                  <a:cubicBezTo>
                    <a:pt x="67" y="123"/>
                    <a:pt x="67" y="123"/>
                    <a:pt x="67" y="123"/>
                  </a:cubicBezTo>
                  <a:cubicBezTo>
                    <a:pt x="68" y="123"/>
                    <a:pt x="69" y="123"/>
                    <a:pt x="69" y="123"/>
                  </a:cubicBezTo>
                  <a:cubicBezTo>
                    <a:pt x="71" y="122"/>
                    <a:pt x="73" y="122"/>
                    <a:pt x="75" y="121"/>
                  </a:cubicBezTo>
                  <a:cubicBezTo>
                    <a:pt x="78" y="120"/>
                    <a:pt x="80" y="119"/>
                    <a:pt x="82" y="118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8"/>
                    <a:pt x="69" y="145"/>
                    <a:pt x="46" y="145"/>
                  </a:cubicBezTo>
                  <a:cubicBezTo>
                    <a:pt x="35" y="145"/>
                    <a:pt x="26" y="144"/>
                    <a:pt x="20" y="142"/>
                  </a:cubicBezTo>
                  <a:cubicBezTo>
                    <a:pt x="19" y="144"/>
                    <a:pt x="17" y="147"/>
                    <a:pt x="16" y="149"/>
                  </a:cubicBezTo>
                  <a:cubicBezTo>
                    <a:pt x="24" y="153"/>
                    <a:pt x="35" y="154"/>
                    <a:pt x="46" y="154"/>
                  </a:cubicBezTo>
                  <a:cubicBezTo>
                    <a:pt x="68" y="154"/>
                    <a:pt x="91" y="147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1" y="106"/>
                    <a:pt x="91" y="106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7"/>
                    <a:pt x="91" y="77"/>
                  </a:cubicBezTo>
                  <a:cubicBezTo>
                    <a:pt x="91" y="77"/>
                    <a:pt x="91" y="76"/>
                    <a:pt x="91" y="76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8"/>
                  </a:cubicBezTo>
                  <a:close/>
                  <a:moveTo>
                    <a:pt x="82" y="48"/>
                  </a:moveTo>
                  <a:cubicBezTo>
                    <a:pt x="82" y="49"/>
                    <a:pt x="82" y="49"/>
                    <a:pt x="82" y="49"/>
                  </a:cubicBezTo>
                  <a:cubicBezTo>
                    <a:pt x="82" y="52"/>
                    <a:pt x="74" y="56"/>
                    <a:pt x="61" y="58"/>
                  </a:cubicBezTo>
                  <a:cubicBezTo>
                    <a:pt x="56" y="59"/>
                    <a:pt x="51" y="60"/>
                    <a:pt x="46" y="60"/>
                  </a:cubicBezTo>
                  <a:cubicBezTo>
                    <a:pt x="40" y="60"/>
                    <a:pt x="35" y="59"/>
                    <a:pt x="30" y="58"/>
                  </a:cubicBezTo>
                  <a:cubicBezTo>
                    <a:pt x="18" y="56"/>
                    <a:pt x="12" y="53"/>
                    <a:pt x="10" y="5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3"/>
                    <a:pt x="14" y="34"/>
                    <a:pt x="17" y="35"/>
                  </a:cubicBezTo>
                  <a:cubicBezTo>
                    <a:pt x="19" y="36"/>
                    <a:pt x="20" y="36"/>
                    <a:pt x="22" y="37"/>
                  </a:cubicBezTo>
                  <a:cubicBezTo>
                    <a:pt x="24" y="37"/>
                    <a:pt x="27" y="38"/>
                    <a:pt x="30" y="38"/>
                  </a:cubicBezTo>
                  <a:cubicBezTo>
                    <a:pt x="35" y="39"/>
                    <a:pt x="40" y="40"/>
                    <a:pt x="46" y="40"/>
                  </a:cubicBezTo>
                  <a:cubicBezTo>
                    <a:pt x="51" y="40"/>
                    <a:pt x="57" y="39"/>
                    <a:pt x="62" y="38"/>
                  </a:cubicBezTo>
                  <a:cubicBezTo>
                    <a:pt x="65" y="38"/>
                    <a:pt x="67" y="37"/>
                    <a:pt x="69" y="37"/>
                  </a:cubicBezTo>
                  <a:cubicBezTo>
                    <a:pt x="71" y="36"/>
                    <a:pt x="73" y="36"/>
                    <a:pt x="75" y="35"/>
                  </a:cubicBezTo>
                  <a:cubicBezTo>
                    <a:pt x="78" y="34"/>
                    <a:pt x="80" y="33"/>
                    <a:pt x="82" y="32"/>
                  </a:cubicBezTo>
                  <a:lnTo>
                    <a:pt x="82" y="48"/>
                  </a:lnTo>
                  <a:close/>
                  <a:moveTo>
                    <a:pt x="61" y="30"/>
                  </a:moveTo>
                  <a:cubicBezTo>
                    <a:pt x="57" y="31"/>
                    <a:pt x="51" y="31"/>
                    <a:pt x="46" y="31"/>
                  </a:cubicBezTo>
                  <a:cubicBezTo>
                    <a:pt x="40" y="31"/>
                    <a:pt x="35" y="31"/>
                    <a:pt x="30" y="30"/>
                  </a:cubicBezTo>
                  <a:cubicBezTo>
                    <a:pt x="16" y="27"/>
                    <a:pt x="9" y="22"/>
                    <a:pt x="9" y="20"/>
                  </a:cubicBezTo>
                  <a:cubicBezTo>
                    <a:pt x="9" y="16"/>
                    <a:pt x="22" y="9"/>
                    <a:pt x="46" y="9"/>
                  </a:cubicBezTo>
                  <a:cubicBezTo>
                    <a:pt x="70" y="9"/>
                    <a:pt x="83" y="16"/>
                    <a:pt x="83" y="20"/>
                  </a:cubicBezTo>
                  <a:cubicBezTo>
                    <a:pt x="83" y="22"/>
                    <a:pt x="76" y="27"/>
                    <a:pt x="6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BFF8963-400A-4EFF-B1B9-54638589D5E0}"/>
              </a:ext>
            </a:extLst>
          </p:cNvPr>
          <p:cNvGrpSpPr/>
          <p:nvPr/>
        </p:nvGrpSpPr>
        <p:grpSpPr>
          <a:xfrm>
            <a:off x="3980900" y="4027962"/>
            <a:ext cx="358458" cy="416562"/>
            <a:chOff x="1781175" y="5616576"/>
            <a:chExt cx="695325" cy="808038"/>
          </a:xfrm>
          <a:solidFill>
            <a:schemeClr val="bg1"/>
          </a:solidFill>
          <a:effectLst/>
        </p:grpSpPr>
        <p:sp>
          <p:nvSpPr>
            <p:cNvPr id="38" name="Freeform 269">
              <a:extLst>
                <a:ext uri="{FF2B5EF4-FFF2-40B4-BE49-F238E27FC236}">
                  <a16:creationId xmlns:a16="http://schemas.microsoft.com/office/drawing/2014/main" id="{1971671E-85DF-4E08-8A80-AF410ED1C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70">
              <a:extLst>
                <a:ext uri="{FF2B5EF4-FFF2-40B4-BE49-F238E27FC236}">
                  <a16:creationId xmlns:a16="http://schemas.microsoft.com/office/drawing/2014/main" id="{DE755BB7-1E97-4967-919F-DB84E78D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71">
              <a:extLst>
                <a:ext uri="{FF2B5EF4-FFF2-40B4-BE49-F238E27FC236}">
                  <a16:creationId xmlns:a16="http://schemas.microsoft.com/office/drawing/2014/main" id="{3B8AE583-BE92-4AF8-A6B8-D8E9272BF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72">
              <a:extLst>
                <a:ext uri="{FF2B5EF4-FFF2-40B4-BE49-F238E27FC236}">
                  <a16:creationId xmlns:a16="http://schemas.microsoft.com/office/drawing/2014/main" id="{9F396ED9-1DED-457D-86A6-B30C48C9D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273">
              <a:extLst>
                <a:ext uri="{FF2B5EF4-FFF2-40B4-BE49-F238E27FC236}">
                  <a16:creationId xmlns:a16="http://schemas.microsoft.com/office/drawing/2014/main" id="{1BC366A6-6401-4696-ADAA-272BEA790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76">
              <a:extLst>
                <a:ext uri="{FF2B5EF4-FFF2-40B4-BE49-F238E27FC236}">
                  <a16:creationId xmlns:a16="http://schemas.microsoft.com/office/drawing/2014/main" id="{ECBD7ED2-EA81-4A68-B638-4A285813F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277">
              <a:extLst>
                <a:ext uri="{FF2B5EF4-FFF2-40B4-BE49-F238E27FC236}">
                  <a16:creationId xmlns:a16="http://schemas.microsoft.com/office/drawing/2014/main" id="{71D8631E-87F4-4CA7-98D9-DB3C5487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78">
              <a:extLst>
                <a:ext uri="{FF2B5EF4-FFF2-40B4-BE49-F238E27FC236}">
                  <a16:creationId xmlns:a16="http://schemas.microsoft.com/office/drawing/2014/main" id="{38553C4E-D569-4E73-9845-01B0B577B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279">
              <a:extLst>
                <a:ext uri="{FF2B5EF4-FFF2-40B4-BE49-F238E27FC236}">
                  <a16:creationId xmlns:a16="http://schemas.microsoft.com/office/drawing/2014/main" id="{2205BED4-1D4A-4169-8903-33BAA36F0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280">
              <a:extLst>
                <a:ext uri="{FF2B5EF4-FFF2-40B4-BE49-F238E27FC236}">
                  <a16:creationId xmlns:a16="http://schemas.microsoft.com/office/drawing/2014/main" id="{0C51D289-8411-49D1-A22A-050F33B3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81">
              <a:extLst>
                <a:ext uri="{FF2B5EF4-FFF2-40B4-BE49-F238E27FC236}">
                  <a16:creationId xmlns:a16="http://schemas.microsoft.com/office/drawing/2014/main" id="{10CAE1EE-86B7-43C9-A519-44E727ADB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82">
              <a:extLst>
                <a:ext uri="{FF2B5EF4-FFF2-40B4-BE49-F238E27FC236}">
                  <a16:creationId xmlns:a16="http://schemas.microsoft.com/office/drawing/2014/main" id="{DCFDE965-DA86-487C-BEDD-09C76FFA4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83">
              <a:extLst>
                <a:ext uri="{FF2B5EF4-FFF2-40B4-BE49-F238E27FC236}">
                  <a16:creationId xmlns:a16="http://schemas.microsoft.com/office/drawing/2014/main" id="{D5CF966A-8318-4D5D-BA99-E22741039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84">
              <a:extLst>
                <a:ext uri="{FF2B5EF4-FFF2-40B4-BE49-F238E27FC236}">
                  <a16:creationId xmlns:a16="http://schemas.microsoft.com/office/drawing/2014/main" id="{3A97DD40-ED09-41C1-974E-58DE99D43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85">
              <a:extLst>
                <a:ext uri="{FF2B5EF4-FFF2-40B4-BE49-F238E27FC236}">
                  <a16:creationId xmlns:a16="http://schemas.microsoft.com/office/drawing/2014/main" id="{925238D3-2BE8-45BF-BBB7-084049816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86">
              <a:extLst>
                <a:ext uri="{FF2B5EF4-FFF2-40B4-BE49-F238E27FC236}">
                  <a16:creationId xmlns:a16="http://schemas.microsoft.com/office/drawing/2014/main" id="{D9EBEAFA-7F45-4EB4-906B-88B9C478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87">
              <a:extLst>
                <a:ext uri="{FF2B5EF4-FFF2-40B4-BE49-F238E27FC236}">
                  <a16:creationId xmlns:a16="http://schemas.microsoft.com/office/drawing/2014/main" id="{C92646F0-11A2-415D-955F-41DD72C6A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" name="Group 324">
            <a:extLst>
              <a:ext uri="{FF2B5EF4-FFF2-40B4-BE49-F238E27FC236}">
                <a16:creationId xmlns:a16="http://schemas.microsoft.com/office/drawing/2014/main" id="{21EBBA6D-1B45-4328-9468-536100FB38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57807" y="5214439"/>
            <a:ext cx="404644" cy="276828"/>
            <a:chOff x="3133" y="1555"/>
            <a:chExt cx="630" cy="431"/>
          </a:xfrm>
          <a:solidFill>
            <a:schemeClr val="bg1"/>
          </a:solidFill>
          <a:effectLst/>
        </p:grpSpPr>
        <p:sp>
          <p:nvSpPr>
            <p:cNvPr id="56" name="Freeform 325">
              <a:extLst>
                <a:ext uri="{FF2B5EF4-FFF2-40B4-BE49-F238E27FC236}">
                  <a16:creationId xmlns:a16="http://schemas.microsoft.com/office/drawing/2014/main" id="{E294FD76-FAF9-406C-A0E7-A83A48206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1609"/>
              <a:ext cx="311" cy="309"/>
            </a:xfrm>
            <a:custGeom>
              <a:avLst/>
              <a:gdLst>
                <a:gd name="T0" fmla="*/ 123 w 133"/>
                <a:gd name="T1" fmla="*/ 132 h 132"/>
                <a:gd name="T2" fmla="*/ 10 w 133"/>
                <a:gd name="T3" fmla="*/ 132 h 132"/>
                <a:gd name="T4" fmla="*/ 0 w 133"/>
                <a:gd name="T5" fmla="*/ 122 h 132"/>
                <a:gd name="T6" fmla="*/ 0 w 133"/>
                <a:gd name="T7" fmla="*/ 107 h 132"/>
                <a:gd name="T8" fmla="*/ 8 w 133"/>
                <a:gd name="T9" fmla="*/ 107 h 132"/>
                <a:gd name="T10" fmla="*/ 8 w 133"/>
                <a:gd name="T11" fmla="*/ 122 h 132"/>
                <a:gd name="T12" fmla="*/ 10 w 133"/>
                <a:gd name="T13" fmla="*/ 124 h 132"/>
                <a:gd name="T14" fmla="*/ 123 w 133"/>
                <a:gd name="T15" fmla="*/ 124 h 132"/>
                <a:gd name="T16" fmla="*/ 124 w 133"/>
                <a:gd name="T17" fmla="*/ 122 h 132"/>
                <a:gd name="T18" fmla="*/ 124 w 133"/>
                <a:gd name="T19" fmla="*/ 10 h 132"/>
                <a:gd name="T20" fmla="*/ 123 w 133"/>
                <a:gd name="T21" fmla="*/ 8 h 132"/>
                <a:gd name="T22" fmla="*/ 10 w 133"/>
                <a:gd name="T23" fmla="*/ 8 h 132"/>
                <a:gd name="T24" fmla="*/ 8 w 133"/>
                <a:gd name="T25" fmla="*/ 10 h 132"/>
                <a:gd name="T26" fmla="*/ 8 w 133"/>
                <a:gd name="T27" fmla="*/ 48 h 132"/>
                <a:gd name="T28" fmla="*/ 0 w 133"/>
                <a:gd name="T29" fmla="*/ 48 h 132"/>
                <a:gd name="T30" fmla="*/ 0 w 133"/>
                <a:gd name="T31" fmla="*/ 10 h 132"/>
                <a:gd name="T32" fmla="*/ 10 w 133"/>
                <a:gd name="T33" fmla="*/ 0 h 132"/>
                <a:gd name="T34" fmla="*/ 123 w 133"/>
                <a:gd name="T35" fmla="*/ 0 h 132"/>
                <a:gd name="T36" fmla="*/ 133 w 133"/>
                <a:gd name="T37" fmla="*/ 10 h 132"/>
                <a:gd name="T38" fmla="*/ 133 w 133"/>
                <a:gd name="T39" fmla="*/ 122 h 132"/>
                <a:gd name="T40" fmla="*/ 123 w 133"/>
                <a:gd name="T4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2">
                  <a:moveTo>
                    <a:pt x="123" y="132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5" y="132"/>
                    <a:pt x="0" y="128"/>
                    <a:pt x="0" y="12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3"/>
                    <a:pt x="9" y="124"/>
                    <a:pt x="10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4"/>
                    <a:pt x="124" y="123"/>
                    <a:pt x="124" y="122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9"/>
                    <a:pt x="124" y="8"/>
                    <a:pt x="12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8" y="0"/>
                    <a:pt x="133" y="4"/>
                    <a:pt x="133" y="10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3" y="128"/>
                    <a:pt x="128" y="132"/>
                    <a:pt x="12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326">
              <a:extLst>
                <a:ext uri="{FF2B5EF4-FFF2-40B4-BE49-F238E27FC236}">
                  <a16:creationId xmlns:a16="http://schemas.microsoft.com/office/drawing/2014/main" id="{0A582A4A-D570-4058-BCCF-22FC4CC74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616"/>
              <a:ext cx="73" cy="103"/>
            </a:xfrm>
            <a:custGeom>
              <a:avLst/>
              <a:gdLst>
                <a:gd name="T0" fmla="*/ 22 w 31"/>
                <a:gd name="T1" fmla="*/ 44 h 44"/>
                <a:gd name="T2" fmla="*/ 8 w 31"/>
                <a:gd name="T3" fmla="*/ 44 h 44"/>
                <a:gd name="T4" fmla="*/ 0 w 31"/>
                <a:gd name="T5" fmla="*/ 36 h 44"/>
                <a:gd name="T6" fmla="*/ 0 w 31"/>
                <a:gd name="T7" fmla="*/ 8 h 44"/>
                <a:gd name="T8" fmla="*/ 8 w 31"/>
                <a:gd name="T9" fmla="*/ 0 h 44"/>
                <a:gd name="T10" fmla="*/ 22 w 31"/>
                <a:gd name="T11" fmla="*/ 0 h 44"/>
                <a:gd name="T12" fmla="*/ 31 w 31"/>
                <a:gd name="T13" fmla="*/ 8 h 44"/>
                <a:gd name="T14" fmla="*/ 31 w 31"/>
                <a:gd name="T15" fmla="*/ 36 h 44"/>
                <a:gd name="T16" fmla="*/ 22 w 31"/>
                <a:gd name="T17" fmla="*/ 44 h 44"/>
                <a:gd name="T18" fmla="*/ 22 w 31"/>
                <a:gd name="T19" fmla="*/ 8 h 44"/>
                <a:gd name="T20" fmla="*/ 8 w 31"/>
                <a:gd name="T21" fmla="*/ 8 h 44"/>
                <a:gd name="T22" fmla="*/ 8 w 31"/>
                <a:gd name="T23" fmla="*/ 36 h 44"/>
                <a:gd name="T24" fmla="*/ 22 w 31"/>
                <a:gd name="T25" fmla="*/ 36 h 44"/>
                <a:gd name="T26" fmla="*/ 22 w 31"/>
                <a:gd name="T2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4">
                  <a:moveTo>
                    <a:pt x="22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1"/>
                    <a:pt x="0" y="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4"/>
                    <a:pt x="22" y="44"/>
                  </a:cubicBezTo>
                  <a:close/>
                  <a:moveTo>
                    <a:pt x="22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327">
              <a:extLst>
                <a:ext uri="{FF2B5EF4-FFF2-40B4-BE49-F238E27FC236}">
                  <a16:creationId xmlns:a16="http://schemas.microsoft.com/office/drawing/2014/main" id="{B8C12F09-550A-4DA6-8FAB-854717449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" y="1710"/>
              <a:ext cx="21" cy="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28">
              <a:extLst>
                <a:ext uri="{FF2B5EF4-FFF2-40B4-BE49-F238E27FC236}">
                  <a16:creationId xmlns:a16="http://schemas.microsoft.com/office/drawing/2014/main" id="{258A77CE-567C-4AD5-B34D-994B7EC25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555"/>
              <a:ext cx="418" cy="152"/>
            </a:xfrm>
            <a:custGeom>
              <a:avLst/>
              <a:gdLst>
                <a:gd name="T0" fmla="*/ 179 w 179"/>
                <a:gd name="T1" fmla="*/ 13 h 65"/>
                <a:gd name="T2" fmla="*/ 167 w 179"/>
                <a:gd name="T3" fmla="*/ 0 h 65"/>
                <a:gd name="T4" fmla="*/ 13 w 179"/>
                <a:gd name="T5" fmla="*/ 0 h 65"/>
                <a:gd name="T6" fmla="*/ 0 w 179"/>
                <a:gd name="T7" fmla="*/ 13 h 65"/>
                <a:gd name="T8" fmla="*/ 0 w 179"/>
                <a:gd name="T9" fmla="*/ 65 h 65"/>
                <a:gd name="T10" fmla="*/ 9 w 179"/>
                <a:gd name="T11" fmla="*/ 65 h 65"/>
                <a:gd name="T12" fmla="*/ 9 w 179"/>
                <a:gd name="T13" fmla="*/ 13 h 65"/>
                <a:gd name="T14" fmla="*/ 13 w 179"/>
                <a:gd name="T15" fmla="*/ 10 h 65"/>
                <a:gd name="T16" fmla="*/ 167 w 179"/>
                <a:gd name="T17" fmla="*/ 10 h 65"/>
                <a:gd name="T18" fmla="*/ 170 w 179"/>
                <a:gd name="T19" fmla="*/ 13 h 65"/>
                <a:gd name="T20" fmla="*/ 170 w 179"/>
                <a:gd name="T21" fmla="*/ 30 h 65"/>
                <a:gd name="T22" fmla="*/ 179 w 179"/>
                <a:gd name="T23" fmla="*/ 30 h 65"/>
                <a:gd name="T24" fmla="*/ 179 w 179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65">
                  <a:moveTo>
                    <a:pt x="179" y="13"/>
                  </a:moveTo>
                  <a:cubicBezTo>
                    <a:pt x="179" y="6"/>
                    <a:pt x="174" y="0"/>
                    <a:pt x="1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70" y="11"/>
                    <a:pt x="170" y="13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9" y="30"/>
                    <a:pt x="179" y="30"/>
                    <a:pt x="179" y="30"/>
                  </a:cubicBezTo>
                  <a:lnTo>
                    <a:pt x="17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29">
              <a:extLst>
                <a:ext uri="{FF2B5EF4-FFF2-40B4-BE49-F238E27FC236}">
                  <a16:creationId xmlns:a16="http://schemas.microsoft.com/office/drawing/2014/main" id="{6F72B228-BF6F-44F4-B7CF-AED008DC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902"/>
              <a:ext cx="418" cy="75"/>
            </a:xfrm>
            <a:custGeom>
              <a:avLst/>
              <a:gdLst>
                <a:gd name="T0" fmla="*/ 170 w 179"/>
                <a:gd name="T1" fmla="*/ 19 h 32"/>
                <a:gd name="T2" fmla="*/ 167 w 179"/>
                <a:gd name="T3" fmla="*/ 22 h 32"/>
                <a:gd name="T4" fmla="*/ 13 w 179"/>
                <a:gd name="T5" fmla="*/ 22 h 32"/>
                <a:gd name="T6" fmla="*/ 9 w 179"/>
                <a:gd name="T7" fmla="*/ 19 h 32"/>
                <a:gd name="T8" fmla="*/ 9 w 179"/>
                <a:gd name="T9" fmla="*/ 4 h 32"/>
                <a:gd name="T10" fmla="*/ 0 w 179"/>
                <a:gd name="T11" fmla="*/ 4 h 32"/>
                <a:gd name="T12" fmla="*/ 0 w 179"/>
                <a:gd name="T13" fmla="*/ 19 h 32"/>
                <a:gd name="T14" fmla="*/ 13 w 179"/>
                <a:gd name="T15" fmla="*/ 32 h 32"/>
                <a:gd name="T16" fmla="*/ 167 w 179"/>
                <a:gd name="T17" fmla="*/ 32 h 32"/>
                <a:gd name="T18" fmla="*/ 179 w 179"/>
                <a:gd name="T19" fmla="*/ 19 h 32"/>
                <a:gd name="T20" fmla="*/ 179 w 179"/>
                <a:gd name="T21" fmla="*/ 0 h 32"/>
                <a:gd name="T22" fmla="*/ 170 w 179"/>
                <a:gd name="T23" fmla="*/ 0 h 32"/>
                <a:gd name="T24" fmla="*/ 170 w 179"/>
                <a:gd name="T2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2">
                  <a:moveTo>
                    <a:pt x="170" y="19"/>
                  </a:moveTo>
                  <a:cubicBezTo>
                    <a:pt x="170" y="21"/>
                    <a:pt x="168" y="22"/>
                    <a:pt x="167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2"/>
                    <a:pt x="9" y="21"/>
                    <a:pt x="9" y="1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2"/>
                    <a:pt x="13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4" y="32"/>
                    <a:pt x="179" y="26"/>
                    <a:pt x="179" y="1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7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330">
              <a:extLst>
                <a:ext uri="{FF2B5EF4-FFF2-40B4-BE49-F238E27FC236}">
                  <a16:creationId xmlns:a16="http://schemas.microsoft.com/office/drawing/2014/main" id="{0FB0E871-31CA-4D8A-A7F6-F986E1271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808"/>
              <a:ext cx="73" cy="106"/>
            </a:xfrm>
            <a:custGeom>
              <a:avLst/>
              <a:gdLst>
                <a:gd name="T0" fmla="*/ 22 w 31"/>
                <a:gd name="T1" fmla="*/ 45 h 45"/>
                <a:gd name="T2" fmla="*/ 8 w 31"/>
                <a:gd name="T3" fmla="*/ 45 h 45"/>
                <a:gd name="T4" fmla="*/ 0 w 31"/>
                <a:gd name="T5" fmla="*/ 36 h 45"/>
                <a:gd name="T6" fmla="*/ 0 w 31"/>
                <a:gd name="T7" fmla="*/ 9 h 45"/>
                <a:gd name="T8" fmla="*/ 8 w 31"/>
                <a:gd name="T9" fmla="*/ 0 h 45"/>
                <a:gd name="T10" fmla="*/ 22 w 31"/>
                <a:gd name="T11" fmla="*/ 0 h 45"/>
                <a:gd name="T12" fmla="*/ 31 w 31"/>
                <a:gd name="T13" fmla="*/ 9 h 45"/>
                <a:gd name="T14" fmla="*/ 31 w 31"/>
                <a:gd name="T15" fmla="*/ 36 h 45"/>
                <a:gd name="T16" fmla="*/ 22 w 31"/>
                <a:gd name="T17" fmla="*/ 45 h 45"/>
                <a:gd name="T18" fmla="*/ 22 w 31"/>
                <a:gd name="T19" fmla="*/ 9 h 45"/>
                <a:gd name="T20" fmla="*/ 8 w 31"/>
                <a:gd name="T21" fmla="*/ 9 h 45"/>
                <a:gd name="T22" fmla="*/ 8 w 31"/>
                <a:gd name="T23" fmla="*/ 36 h 45"/>
                <a:gd name="T24" fmla="*/ 22 w 31"/>
                <a:gd name="T25" fmla="*/ 36 h 45"/>
                <a:gd name="T26" fmla="*/ 22 w 31"/>
                <a:gd name="T2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5">
                  <a:moveTo>
                    <a:pt x="22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3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5"/>
                    <a:pt x="22" y="45"/>
                  </a:cubicBezTo>
                  <a:close/>
                  <a:moveTo>
                    <a:pt x="22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32">
              <a:extLst>
                <a:ext uri="{FF2B5EF4-FFF2-40B4-BE49-F238E27FC236}">
                  <a16:creationId xmlns:a16="http://schemas.microsoft.com/office/drawing/2014/main" id="{F4FFAA20-433F-4A4C-8BF7-302FD30F66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" y="1703"/>
              <a:ext cx="126" cy="126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8 h 54"/>
                <a:gd name="T12" fmla="*/ 9 w 54"/>
                <a:gd name="T13" fmla="*/ 27 h 54"/>
                <a:gd name="T14" fmla="*/ 27 w 54"/>
                <a:gd name="T15" fmla="*/ 46 h 54"/>
                <a:gd name="T16" fmla="*/ 46 w 54"/>
                <a:gd name="T17" fmla="*/ 27 h 54"/>
                <a:gd name="T18" fmla="*/ 27 w 54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8"/>
                  </a:moveTo>
                  <a:cubicBezTo>
                    <a:pt x="17" y="8"/>
                    <a:pt x="9" y="16"/>
                    <a:pt x="9" y="27"/>
                  </a:cubicBezTo>
                  <a:cubicBezTo>
                    <a:pt x="9" y="37"/>
                    <a:pt x="17" y="46"/>
                    <a:pt x="27" y="46"/>
                  </a:cubicBezTo>
                  <a:cubicBezTo>
                    <a:pt x="38" y="46"/>
                    <a:pt x="46" y="37"/>
                    <a:pt x="46" y="27"/>
                  </a:cubicBezTo>
                  <a:cubicBezTo>
                    <a:pt x="46" y="16"/>
                    <a:pt x="38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33">
              <a:extLst>
                <a:ext uri="{FF2B5EF4-FFF2-40B4-BE49-F238E27FC236}">
                  <a16:creationId xmlns:a16="http://schemas.microsoft.com/office/drawing/2014/main" id="{DC1D55DC-CE84-4CCE-AAA6-068DCFD55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3" y="1700"/>
              <a:ext cx="294" cy="286"/>
            </a:xfrm>
            <a:custGeom>
              <a:avLst/>
              <a:gdLst>
                <a:gd name="T0" fmla="*/ 142 w 294"/>
                <a:gd name="T1" fmla="*/ 286 h 286"/>
                <a:gd name="T2" fmla="*/ 0 w 294"/>
                <a:gd name="T3" fmla="*/ 113 h 286"/>
                <a:gd name="T4" fmla="*/ 49 w 294"/>
                <a:gd name="T5" fmla="*/ 0 h 286"/>
                <a:gd name="T6" fmla="*/ 249 w 294"/>
                <a:gd name="T7" fmla="*/ 0 h 286"/>
                <a:gd name="T8" fmla="*/ 294 w 294"/>
                <a:gd name="T9" fmla="*/ 115 h 286"/>
                <a:gd name="T10" fmla="*/ 142 w 294"/>
                <a:gd name="T11" fmla="*/ 286 h 286"/>
                <a:gd name="T12" fmla="*/ 23 w 294"/>
                <a:gd name="T13" fmla="*/ 108 h 286"/>
                <a:gd name="T14" fmla="*/ 144 w 294"/>
                <a:gd name="T15" fmla="*/ 258 h 286"/>
                <a:gd name="T16" fmla="*/ 273 w 294"/>
                <a:gd name="T17" fmla="*/ 110 h 286"/>
                <a:gd name="T18" fmla="*/ 235 w 294"/>
                <a:gd name="T19" fmla="*/ 19 h 286"/>
                <a:gd name="T20" fmla="*/ 63 w 294"/>
                <a:gd name="T21" fmla="*/ 19 h 286"/>
                <a:gd name="T22" fmla="*/ 23 w 294"/>
                <a:gd name="T23" fmla="*/ 10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6">
                  <a:moveTo>
                    <a:pt x="142" y="286"/>
                  </a:moveTo>
                  <a:lnTo>
                    <a:pt x="0" y="113"/>
                  </a:lnTo>
                  <a:lnTo>
                    <a:pt x="49" y="0"/>
                  </a:lnTo>
                  <a:lnTo>
                    <a:pt x="249" y="0"/>
                  </a:lnTo>
                  <a:lnTo>
                    <a:pt x="294" y="115"/>
                  </a:lnTo>
                  <a:lnTo>
                    <a:pt x="142" y="286"/>
                  </a:lnTo>
                  <a:close/>
                  <a:moveTo>
                    <a:pt x="23" y="108"/>
                  </a:moveTo>
                  <a:lnTo>
                    <a:pt x="144" y="258"/>
                  </a:lnTo>
                  <a:lnTo>
                    <a:pt x="273" y="110"/>
                  </a:lnTo>
                  <a:lnTo>
                    <a:pt x="235" y="19"/>
                  </a:lnTo>
                  <a:lnTo>
                    <a:pt x="63" y="19"/>
                  </a:lnTo>
                  <a:lnTo>
                    <a:pt x="2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34">
              <a:extLst>
                <a:ext uri="{FF2B5EF4-FFF2-40B4-BE49-F238E27FC236}">
                  <a16:creationId xmlns:a16="http://schemas.microsoft.com/office/drawing/2014/main" id="{33AE02E5-04F7-469F-AF9C-52F13C2D5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799"/>
              <a:ext cx="266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35">
              <a:extLst>
                <a:ext uri="{FF2B5EF4-FFF2-40B4-BE49-F238E27FC236}">
                  <a16:creationId xmlns:a16="http://schemas.microsoft.com/office/drawing/2014/main" id="{3F55E0F9-3D7A-4DC2-8C34-9899D6F61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705"/>
              <a:ext cx="182" cy="110"/>
            </a:xfrm>
            <a:custGeom>
              <a:avLst/>
              <a:gdLst>
                <a:gd name="T0" fmla="*/ 33 w 182"/>
                <a:gd name="T1" fmla="*/ 110 h 110"/>
                <a:gd name="T2" fmla="*/ 0 w 182"/>
                <a:gd name="T3" fmla="*/ 12 h 110"/>
                <a:gd name="T4" fmla="*/ 9 w 182"/>
                <a:gd name="T5" fmla="*/ 9 h 110"/>
                <a:gd name="T6" fmla="*/ 35 w 182"/>
                <a:gd name="T7" fmla="*/ 87 h 110"/>
                <a:gd name="T8" fmla="*/ 93 w 182"/>
                <a:gd name="T9" fmla="*/ 0 h 110"/>
                <a:gd name="T10" fmla="*/ 142 w 182"/>
                <a:gd name="T11" fmla="*/ 87 h 110"/>
                <a:gd name="T12" fmla="*/ 175 w 182"/>
                <a:gd name="T13" fmla="*/ 9 h 110"/>
                <a:gd name="T14" fmla="*/ 182 w 182"/>
                <a:gd name="T15" fmla="*/ 12 h 110"/>
                <a:gd name="T16" fmla="*/ 145 w 182"/>
                <a:gd name="T17" fmla="*/ 108 h 110"/>
                <a:gd name="T18" fmla="*/ 93 w 182"/>
                <a:gd name="T19" fmla="*/ 19 h 110"/>
                <a:gd name="T20" fmla="*/ 33 w 182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10">
                  <a:moveTo>
                    <a:pt x="33" y="110"/>
                  </a:moveTo>
                  <a:lnTo>
                    <a:pt x="0" y="12"/>
                  </a:lnTo>
                  <a:lnTo>
                    <a:pt x="9" y="9"/>
                  </a:lnTo>
                  <a:lnTo>
                    <a:pt x="35" y="87"/>
                  </a:lnTo>
                  <a:lnTo>
                    <a:pt x="93" y="0"/>
                  </a:lnTo>
                  <a:lnTo>
                    <a:pt x="142" y="87"/>
                  </a:lnTo>
                  <a:lnTo>
                    <a:pt x="175" y="9"/>
                  </a:lnTo>
                  <a:lnTo>
                    <a:pt x="182" y="12"/>
                  </a:lnTo>
                  <a:lnTo>
                    <a:pt x="145" y="108"/>
                  </a:lnTo>
                  <a:lnTo>
                    <a:pt x="93" y="19"/>
                  </a:lnTo>
                  <a:lnTo>
                    <a:pt x="33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36">
              <a:extLst>
                <a:ext uri="{FF2B5EF4-FFF2-40B4-BE49-F238E27FC236}">
                  <a16:creationId xmlns:a16="http://schemas.microsoft.com/office/drawing/2014/main" id="{B44E8FDF-744C-4B9C-AA1C-3977476F0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806"/>
              <a:ext cx="119" cy="173"/>
            </a:xfrm>
            <a:custGeom>
              <a:avLst/>
              <a:gdLst>
                <a:gd name="T0" fmla="*/ 56 w 119"/>
                <a:gd name="T1" fmla="*/ 173 h 173"/>
                <a:gd name="T2" fmla="*/ 0 w 119"/>
                <a:gd name="T3" fmla="*/ 9 h 173"/>
                <a:gd name="T4" fmla="*/ 10 w 119"/>
                <a:gd name="T5" fmla="*/ 4 h 173"/>
                <a:gd name="T6" fmla="*/ 56 w 119"/>
                <a:gd name="T7" fmla="*/ 143 h 173"/>
                <a:gd name="T8" fmla="*/ 110 w 119"/>
                <a:gd name="T9" fmla="*/ 0 h 173"/>
                <a:gd name="T10" fmla="*/ 119 w 119"/>
                <a:gd name="T11" fmla="*/ 4 h 173"/>
                <a:gd name="T12" fmla="*/ 56 w 11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3">
                  <a:moveTo>
                    <a:pt x="56" y="173"/>
                  </a:moveTo>
                  <a:lnTo>
                    <a:pt x="0" y="9"/>
                  </a:lnTo>
                  <a:lnTo>
                    <a:pt x="10" y="4"/>
                  </a:lnTo>
                  <a:lnTo>
                    <a:pt x="56" y="143"/>
                  </a:lnTo>
                  <a:lnTo>
                    <a:pt x="110" y="0"/>
                  </a:lnTo>
                  <a:lnTo>
                    <a:pt x="119" y="4"/>
                  </a:lnTo>
                  <a:lnTo>
                    <a:pt x="56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37">
              <a:extLst>
                <a:ext uri="{FF2B5EF4-FFF2-40B4-BE49-F238E27FC236}">
                  <a16:creationId xmlns:a16="http://schemas.microsoft.com/office/drawing/2014/main" id="{6A6D8745-D53E-43C3-9172-588E051B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14"/>
              <a:ext cx="18" cy="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38">
              <a:extLst>
                <a:ext uri="{FF2B5EF4-FFF2-40B4-BE49-F238E27FC236}">
                  <a16:creationId xmlns:a16="http://schemas.microsoft.com/office/drawing/2014/main" id="{C82F119B-E3A5-47FF-B062-1FB696EA0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89"/>
              <a:ext cx="18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9234803-EBF2-4EDD-AA79-EE62D930B95C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57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2B8D37-2FF5-4D78-BFC9-761CCFC5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Vertical </a:t>
            </a:r>
            <a:r>
              <a:rPr lang="en-US" altLang="ko-KR" dirty="0"/>
              <a:t>Block List</a:t>
            </a:r>
            <a:endParaRPr lang="ko-KR" altLang="en-US" dirty="0"/>
          </a:p>
        </p:txBody>
      </p:sp>
      <p:sp>
        <p:nvSpPr>
          <p:cNvPr id="7" name="모서리가 둥근 직사각형 121">
            <a:extLst>
              <a:ext uri="{FF2B5EF4-FFF2-40B4-BE49-F238E27FC236}">
                <a16:creationId xmlns:a16="http://schemas.microsoft.com/office/drawing/2014/main" id="{095C2C56-7485-433C-9DB8-F77A848E3393}"/>
              </a:ext>
            </a:extLst>
          </p:cNvPr>
          <p:cNvSpPr/>
          <p:nvPr/>
        </p:nvSpPr>
        <p:spPr>
          <a:xfrm>
            <a:off x="2942081" y="5066365"/>
            <a:ext cx="2556096" cy="5369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129">
            <a:extLst>
              <a:ext uri="{FF2B5EF4-FFF2-40B4-BE49-F238E27FC236}">
                <a16:creationId xmlns:a16="http://schemas.microsoft.com/office/drawing/2014/main" id="{ED0FC72E-E9D5-4171-87EA-76812A1FDF29}"/>
              </a:ext>
            </a:extLst>
          </p:cNvPr>
          <p:cNvSpPr/>
          <p:nvPr/>
        </p:nvSpPr>
        <p:spPr>
          <a:xfrm>
            <a:off x="2942081" y="5621915"/>
            <a:ext cx="2556096" cy="259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130">
            <a:extLst>
              <a:ext uri="{FF2B5EF4-FFF2-40B4-BE49-F238E27FC236}">
                <a16:creationId xmlns:a16="http://schemas.microsoft.com/office/drawing/2014/main" id="{DD19A52A-5DB0-4645-A17E-7F86D527F5FC}"/>
              </a:ext>
            </a:extLst>
          </p:cNvPr>
          <p:cNvSpPr/>
          <p:nvPr/>
        </p:nvSpPr>
        <p:spPr>
          <a:xfrm>
            <a:off x="2942081" y="5900725"/>
            <a:ext cx="2556096" cy="259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114">
            <a:extLst>
              <a:ext uri="{FF2B5EF4-FFF2-40B4-BE49-F238E27FC236}">
                <a16:creationId xmlns:a16="http://schemas.microsoft.com/office/drawing/2014/main" id="{7F07261D-9C7F-48CB-8DE0-98FC4748B58A}"/>
              </a:ext>
            </a:extLst>
          </p:cNvPr>
          <p:cNvSpPr/>
          <p:nvPr/>
        </p:nvSpPr>
        <p:spPr>
          <a:xfrm>
            <a:off x="2942081" y="3496414"/>
            <a:ext cx="2556096" cy="5369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모서리가 둥근 직사각형 115">
            <a:extLst>
              <a:ext uri="{FF2B5EF4-FFF2-40B4-BE49-F238E27FC236}">
                <a16:creationId xmlns:a16="http://schemas.microsoft.com/office/drawing/2014/main" id="{2AE22EC5-AF72-494A-8726-CB175FC0BEF4}"/>
              </a:ext>
            </a:extLst>
          </p:cNvPr>
          <p:cNvSpPr/>
          <p:nvPr/>
        </p:nvSpPr>
        <p:spPr>
          <a:xfrm>
            <a:off x="2942081" y="4053416"/>
            <a:ext cx="2556096" cy="5369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117">
            <a:extLst>
              <a:ext uri="{FF2B5EF4-FFF2-40B4-BE49-F238E27FC236}">
                <a16:creationId xmlns:a16="http://schemas.microsoft.com/office/drawing/2014/main" id="{3DF2B6C1-CB36-4CEB-8828-D174C38D0D67}"/>
              </a:ext>
            </a:extLst>
          </p:cNvPr>
          <p:cNvSpPr/>
          <p:nvPr/>
        </p:nvSpPr>
        <p:spPr>
          <a:xfrm>
            <a:off x="5520855" y="4051965"/>
            <a:ext cx="2556096" cy="2595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118">
            <a:extLst>
              <a:ext uri="{FF2B5EF4-FFF2-40B4-BE49-F238E27FC236}">
                <a16:creationId xmlns:a16="http://schemas.microsoft.com/office/drawing/2014/main" id="{32202D7D-AC82-48FE-85FF-707E2D745290}"/>
              </a:ext>
            </a:extLst>
          </p:cNvPr>
          <p:cNvSpPr/>
          <p:nvPr/>
        </p:nvSpPr>
        <p:spPr>
          <a:xfrm>
            <a:off x="5520855" y="4330775"/>
            <a:ext cx="2556096" cy="2595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119">
            <a:extLst>
              <a:ext uri="{FF2B5EF4-FFF2-40B4-BE49-F238E27FC236}">
                <a16:creationId xmlns:a16="http://schemas.microsoft.com/office/drawing/2014/main" id="{CDD214B0-740F-40FB-A653-9554D19019CD}"/>
              </a:ext>
            </a:extLst>
          </p:cNvPr>
          <p:cNvSpPr/>
          <p:nvPr/>
        </p:nvSpPr>
        <p:spPr>
          <a:xfrm>
            <a:off x="5520855" y="3494345"/>
            <a:ext cx="2556096" cy="2595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모서리가 둥근 직사각형 120">
            <a:extLst>
              <a:ext uri="{FF2B5EF4-FFF2-40B4-BE49-F238E27FC236}">
                <a16:creationId xmlns:a16="http://schemas.microsoft.com/office/drawing/2014/main" id="{3015F7D7-AC32-480B-AB7C-A6CDF6456EB3}"/>
              </a:ext>
            </a:extLst>
          </p:cNvPr>
          <p:cNvSpPr/>
          <p:nvPr/>
        </p:nvSpPr>
        <p:spPr>
          <a:xfrm>
            <a:off x="5520855" y="3773155"/>
            <a:ext cx="2556096" cy="2595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106">
            <a:extLst>
              <a:ext uri="{FF2B5EF4-FFF2-40B4-BE49-F238E27FC236}">
                <a16:creationId xmlns:a16="http://schemas.microsoft.com/office/drawing/2014/main" id="{A590CB7D-4C64-4594-A7C9-F678C1CAD7F5}"/>
              </a:ext>
            </a:extLst>
          </p:cNvPr>
          <p:cNvSpPr/>
          <p:nvPr/>
        </p:nvSpPr>
        <p:spPr>
          <a:xfrm>
            <a:off x="2942081" y="1926465"/>
            <a:ext cx="2556096" cy="53691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107">
            <a:extLst>
              <a:ext uri="{FF2B5EF4-FFF2-40B4-BE49-F238E27FC236}">
                <a16:creationId xmlns:a16="http://schemas.microsoft.com/office/drawing/2014/main" id="{1C734A6C-A954-489E-A2B2-5D3B7397D311}"/>
              </a:ext>
            </a:extLst>
          </p:cNvPr>
          <p:cNvSpPr/>
          <p:nvPr/>
        </p:nvSpPr>
        <p:spPr>
          <a:xfrm>
            <a:off x="5520855" y="2483467"/>
            <a:ext cx="2556096" cy="53691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108">
            <a:extLst>
              <a:ext uri="{FF2B5EF4-FFF2-40B4-BE49-F238E27FC236}">
                <a16:creationId xmlns:a16="http://schemas.microsoft.com/office/drawing/2014/main" id="{0EF8B288-0B38-4C08-AFD9-90F2DD7860E8}"/>
              </a:ext>
            </a:extLst>
          </p:cNvPr>
          <p:cNvSpPr/>
          <p:nvPr/>
        </p:nvSpPr>
        <p:spPr>
          <a:xfrm>
            <a:off x="2942081" y="2483467"/>
            <a:ext cx="2556096" cy="53691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모서리가 둥근 직사각형 109">
            <a:extLst>
              <a:ext uri="{FF2B5EF4-FFF2-40B4-BE49-F238E27FC236}">
                <a16:creationId xmlns:a16="http://schemas.microsoft.com/office/drawing/2014/main" id="{22521661-72A0-4209-ACCE-F5AE7368CD07}"/>
              </a:ext>
            </a:extLst>
          </p:cNvPr>
          <p:cNvSpPr/>
          <p:nvPr/>
        </p:nvSpPr>
        <p:spPr>
          <a:xfrm>
            <a:off x="5520855" y="1924396"/>
            <a:ext cx="2555451" cy="53898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110">
            <a:extLst>
              <a:ext uri="{FF2B5EF4-FFF2-40B4-BE49-F238E27FC236}">
                <a16:creationId xmlns:a16="http://schemas.microsoft.com/office/drawing/2014/main" id="{E3194165-270F-4B22-9806-8E84C5BD8AD5}"/>
              </a:ext>
            </a:extLst>
          </p:cNvPr>
          <p:cNvSpPr/>
          <p:nvPr/>
        </p:nvSpPr>
        <p:spPr>
          <a:xfrm>
            <a:off x="8112027" y="2482016"/>
            <a:ext cx="2633548" cy="25955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모서리가 둥근 직사각형 111">
            <a:extLst>
              <a:ext uri="{FF2B5EF4-FFF2-40B4-BE49-F238E27FC236}">
                <a16:creationId xmlns:a16="http://schemas.microsoft.com/office/drawing/2014/main" id="{D3AFC5A1-C87A-40F0-A5C1-FD4487C08BC3}"/>
              </a:ext>
            </a:extLst>
          </p:cNvPr>
          <p:cNvSpPr/>
          <p:nvPr/>
        </p:nvSpPr>
        <p:spPr>
          <a:xfrm>
            <a:off x="8112027" y="2760826"/>
            <a:ext cx="2633548" cy="25955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112">
            <a:extLst>
              <a:ext uri="{FF2B5EF4-FFF2-40B4-BE49-F238E27FC236}">
                <a16:creationId xmlns:a16="http://schemas.microsoft.com/office/drawing/2014/main" id="{06CDE5E9-8AF7-47BD-BB96-B7D750E40BB6}"/>
              </a:ext>
            </a:extLst>
          </p:cNvPr>
          <p:cNvSpPr/>
          <p:nvPr/>
        </p:nvSpPr>
        <p:spPr>
          <a:xfrm>
            <a:off x="8112027" y="1924396"/>
            <a:ext cx="2633548" cy="25955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113">
            <a:extLst>
              <a:ext uri="{FF2B5EF4-FFF2-40B4-BE49-F238E27FC236}">
                <a16:creationId xmlns:a16="http://schemas.microsoft.com/office/drawing/2014/main" id="{9411DA9F-273C-4ED5-98F1-A64E583C9F67}"/>
              </a:ext>
            </a:extLst>
          </p:cNvPr>
          <p:cNvSpPr/>
          <p:nvPr/>
        </p:nvSpPr>
        <p:spPr>
          <a:xfrm>
            <a:off x="8112027" y="2203206"/>
            <a:ext cx="2633548" cy="25955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marR="17145" algn="ctr" fontAlgn="base">
              <a:spcBef>
                <a:spcPts val="15"/>
              </a:spcBef>
              <a:defRPr/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F86B9F6-2CEF-41EC-86B2-503675C30764}"/>
              </a:ext>
            </a:extLst>
          </p:cNvPr>
          <p:cNvGrpSpPr/>
          <p:nvPr/>
        </p:nvGrpSpPr>
        <p:grpSpPr>
          <a:xfrm>
            <a:off x="1527149" y="2144832"/>
            <a:ext cx="436542" cy="402745"/>
            <a:chOff x="6851650" y="2430463"/>
            <a:chExt cx="738187" cy="681038"/>
          </a:xfrm>
          <a:solidFill>
            <a:schemeClr val="accent3"/>
          </a:solidFill>
          <a:effectLst/>
        </p:grpSpPr>
        <p:sp>
          <p:nvSpPr>
            <p:cNvPr id="55" name="Rectangle 210">
              <a:extLst>
                <a:ext uri="{FF2B5EF4-FFF2-40B4-BE49-F238E27FC236}">
                  <a16:creationId xmlns:a16="http://schemas.microsoft.com/office/drawing/2014/main" id="{ED17F060-557E-4742-9947-93D662135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8375" y="2546351"/>
              <a:ext cx="14287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11">
              <a:extLst>
                <a:ext uri="{FF2B5EF4-FFF2-40B4-BE49-F238E27FC236}">
                  <a16:creationId xmlns:a16="http://schemas.microsoft.com/office/drawing/2014/main" id="{98F6A720-172B-4521-AA27-ADB3FFD41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3775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212">
              <a:extLst>
                <a:ext uri="{FF2B5EF4-FFF2-40B4-BE49-F238E27FC236}">
                  <a16:creationId xmlns:a16="http://schemas.microsoft.com/office/drawing/2014/main" id="{6A251051-D4C3-4A35-BC87-CDD4893CC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13">
              <a:extLst>
                <a:ext uri="{FF2B5EF4-FFF2-40B4-BE49-F238E27FC236}">
                  <a16:creationId xmlns:a16="http://schemas.microsoft.com/office/drawing/2014/main" id="{17ED7FF4-DC20-4D1F-BB03-C5E3847EB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14">
              <a:extLst>
                <a:ext uri="{FF2B5EF4-FFF2-40B4-BE49-F238E27FC236}">
                  <a16:creationId xmlns:a16="http://schemas.microsoft.com/office/drawing/2014/main" id="{A2E4EFD2-7F86-4739-9CF1-640E76FE7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3738" y="2546351"/>
              <a:ext cx="11112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215">
              <a:extLst>
                <a:ext uri="{FF2B5EF4-FFF2-40B4-BE49-F238E27FC236}">
                  <a16:creationId xmlns:a16="http://schemas.microsoft.com/office/drawing/2014/main" id="{135FAE3C-A18C-4457-B854-60FDEF99D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513" y="2481263"/>
              <a:ext cx="2063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16">
              <a:extLst>
                <a:ext uri="{FF2B5EF4-FFF2-40B4-BE49-F238E27FC236}">
                  <a16:creationId xmlns:a16="http://schemas.microsoft.com/office/drawing/2014/main" id="{48E17553-914A-48CB-92D8-B941DDF89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1650" y="2593976"/>
              <a:ext cx="517525" cy="517525"/>
            </a:xfrm>
            <a:custGeom>
              <a:avLst/>
              <a:gdLst>
                <a:gd name="T0" fmla="*/ 71 w 143"/>
                <a:gd name="T1" fmla="*/ 143 h 143"/>
                <a:gd name="T2" fmla="*/ 0 w 143"/>
                <a:gd name="T3" fmla="*/ 72 h 143"/>
                <a:gd name="T4" fmla="*/ 71 w 143"/>
                <a:gd name="T5" fmla="*/ 0 h 143"/>
                <a:gd name="T6" fmla="*/ 143 w 143"/>
                <a:gd name="T7" fmla="*/ 72 h 143"/>
                <a:gd name="T8" fmla="*/ 71 w 143"/>
                <a:gd name="T9" fmla="*/ 143 h 143"/>
                <a:gd name="T10" fmla="*/ 71 w 143"/>
                <a:gd name="T11" fmla="*/ 10 h 143"/>
                <a:gd name="T12" fmla="*/ 10 w 143"/>
                <a:gd name="T13" fmla="*/ 72 h 143"/>
                <a:gd name="T14" fmla="*/ 71 w 143"/>
                <a:gd name="T15" fmla="*/ 133 h 143"/>
                <a:gd name="T16" fmla="*/ 132 w 143"/>
                <a:gd name="T17" fmla="*/ 72 h 143"/>
                <a:gd name="T18" fmla="*/ 71 w 143"/>
                <a:gd name="T19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71" y="143"/>
                  </a:moveTo>
                  <a:cubicBezTo>
                    <a:pt x="32" y="143"/>
                    <a:pt x="0" y="111"/>
                    <a:pt x="0" y="72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1" y="0"/>
                    <a:pt x="143" y="32"/>
                    <a:pt x="143" y="72"/>
                  </a:cubicBezTo>
                  <a:cubicBezTo>
                    <a:pt x="143" y="111"/>
                    <a:pt x="111" y="143"/>
                    <a:pt x="71" y="143"/>
                  </a:cubicBezTo>
                  <a:close/>
                  <a:moveTo>
                    <a:pt x="71" y="10"/>
                  </a:moveTo>
                  <a:cubicBezTo>
                    <a:pt x="38" y="10"/>
                    <a:pt x="10" y="38"/>
                    <a:pt x="10" y="72"/>
                  </a:cubicBezTo>
                  <a:cubicBezTo>
                    <a:pt x="10" y="105"/>
                    <a:pt x="38" y="133"/>
                    <a:pt x="71" y="133"/>
                  </a:cubicBezTo>
                  <a:cubicBezTo>
                    <a:pt x="105" y="133"/>
                    <a:pt x="132" y="105"/>
                    <a:pt x="132" y="72"/>
                  </a:cubicBezTo>
                  <a:cubicBezTo>
                    <a:pt x="132" y="38"/>
                    <a:pt x="105" y="10"/>
                    <a:pt x="7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18">
              <a:extLst>
                <a:ext uri="{FF2B5EF4-FFF2-40B4-BE49-F238E27FC236}">
                  <a16:creationId xmlns:a16="http://schemas.microsoft.com/office/drawing/2014/main" id="{4AD1D0FE-23BD-4295-A60C-F2318329B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1025" y="2676526"/>
              <a:ext cx="355600" cy="350838"/>
            </a:xfrm>
            <a:custGeom>
              <a:avLst/>
              <a:gdLst>
                <a:gd name="T0" fmla="*/ 49 w 98"/>
                <a:gd name="T1" fmla="*/ 97 h 97"/>
                <a:gd name="T2" fmla="*/ 0 w 98"/>
                <a:gd name="T3" fmla="*/ 49 h 97"/>
                <a:gd name="T4" fmla="*/ 49 w 98"/>
                <a:gd name="T5" fmla="*/ 0 h 97"/>
                <a:gd name="T6" fmla="*/ 98 w 98"/>
                <a:gd name="T7" fmla="*/ 49 h 97"/>
                <a:gd name="T8" fmla="*/ 49 w 98"/>
                <a:gd name="T9" fmla="*/ 97 h 97"/>
                <a:gd name="T10" fmla="*/ 49 w 98"/>
                <a:gd name="T11" fmla="*/ 8 h 97"/>
                <a:gd name="T12" fmla="*/ 9 w 98"/>
                <a:gd name="T13" fmla="*/ 49 h 97"/>
                <a:gd name="T14" fmla="*/ 49 w 98"/>
                <a:gd name="T15" fmla="*/ 89 h 97"/>
                <a:gd name="T16" fmla="*/ 90 w 98"/>
                <a:gd name="T17" fmla="*/ 49 h 97"/>
                <a:gd name="T18" fmla="*/ 49 w 98"/>
                <a:gd name="T19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7">
                  <a:moveTo>
                    <a:pt x="49" y="97"/>
                  </a:moveTo>
                  <a:cubicBezTo>
                    <a:pt x="22" y="97"/>
                    <a:pt x="0" y="76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7"/>
                    <a:pt x="49" y="97"/>
                  </a:cubicBezTo>
                  <a:close/>
                  <a:moveTo>
                    <a:pt x="49" y="8"/>
                  </a:moveTo>
                  <a:cubicBezTo>
                    <a:pt x="27" y="8"/>
                    <a:pt x="9" y="26"/>
                    <a:pt x="9" y="49"/>
                  </a:cubicBezTo>
                  <a:cubicBezTo>
                    <a:pt x="9" y="71"/>
                    <a:pt x="27" y="89"/>
                    <a:pt x="49" y="89"/>
                  </a:cubicBezTo>
                  <a:cubicBezTo>
                    <a:pt x="72" y="89"/>
                    <a:pt x="90" y="71"/>
                    <a:pt x="90" y="49"/>
                  </a:cubicBezTo>
                  <a:cubicBezTo>
                    <a:pt x="90" y="26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19">
              <a:extLst>
                <a:ext uri="{FF2B5EF4-FFF2-40B4-BE49-F238E27FC236}">
                  <a16:creationId xmlns:a16="http://schemas.microsoft.com/office/drawing/2014/main" id="{75D5C317-6DEE-4C2D-BF5B-8C527845E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789238"/>
              <a:ext cx="166687" cy="127000"/>
            </a:xfrm>
            <a:custGeom>
              <a:avLst/>
              <a:gdLst>
                <a:gd name="T0" fmla="*/ 46 w 46"/>
                <a:gd name="T1" fmla="*/ 1 h 35"/>
                <a:gd name="T2" fmla="*/ 46 w 46"/>
                <a:gd name="T3" fmla="*/ 1 h 35"/>
                <a:gd name="T4" fmla="*/ 40 w 46"/>
                <a:gd name="T5" fmla="*/ 31 h 35"/>
                <a:gd name="T6" fmla="*/ 39 w 46"/>
                <a:gd name="T7" fmla="*/ 34 h 35"/>
                <a:gd name="T8" fmla="*/ 37 w 46"/>
                <a:gd name="T9" fmla="*/ 35 h 35"/>
                <a:gd name="T10" fmla="*/ 34 w 46"/>
                <a:gd name="T11" fmla="*/ 35 h 35"/>
                <a:gd name="T12" fmla="*/ 31 w 46"/>
                <a:gd name="T13" fmla="*/ 35 h 35"/>
                <a:gd name="T14" fmla="*/ 30 w 46"/>
                <a:gd name="T15" fmla="*/ 34 h 35"/>
                <a:gd name="T16" fmla="*/ 29 w 46"/>
                <a:gd name="T17" fmla="*/ 31 h 35"/>
                <a:gd name="T18" fmla="*/ 23 w 46"/>
                <a:gd name="T19" fmla="*/ 5 h 35"/>
                <a:gd name="T20" fmla="*/ 23 w 46"/>
                <a:gd name="T21" fmla="*/ 5 h 35"/>
                <a:gd name="T22" fmla="*/ 23 w 46"/>
                <a:gd name="T23" fmla="*/ 5 h 35"/>
                <a:gd name="T24" fmla="*/ 23 w 46"/>
                <a:gd name="T25" fmla="*/ 5 h 35"/>
                <a:gd name="T26" fmla="*/ 17 w 46"/>
                <a:gd name="T27" fmla="*/ 31 h 35"/>
                <a:gd name="T28" fmla="*/ 15 w 46"/>
                <a:gd name="T29" fmla="*/ 35 h 35"/>
                <a:gd name="T30" fmla="*/ 12 w 46"/>
                <a:gd name="T31" fmla="*/ 35 h 35"/>
                <a:gd name="T32" fmla="*/ 9 w 46"/>
                <a:gd name="T33" fmla="*/ 35 h 35"/>
                <a:gd name="T34" fmla="*/ 7 w 46"/>
                <a:gd name="T35" fmla="*/ 34 h 35"/>
                <a:gd name="T36" fmla="*/ 6 w 46"/>
                <a:gd name="T37" fmla="*/ 31 h 35"/>
                <a:gd name="T38" fmla="*/ 0 w 46"/>
                <a:gd name="T39" fmla="*/ 1 h 35"/>
                <a:gd name="T40" fmla="*/ 0 w 46"/>
                <a:gd name="T41" fmla="*/ 1 h 35"/>
                <a:gd name="T42" fmla="*/ 0 w 46"/>
                <a:gd name="T43" fmla="*/ 0 h 35"/>
                <a:gd name="T44" fmla="*/ 1 w 46"/>
                <a:gd name="T45" fmla="*/ 0 h 35"/>
                <a:gd name="T46" fmla="*/ 5 w 46"/>
                <a:gd name="T47" fmla="*/ 0 h 35"/>
                <a:gd name="T48" fmla="*/ 5 w 46"/>
                <a:gd name="T49" fmla="*/ 0 h 35"/>
                <a:gd name="T50" fmla="*/ 6 w 46"/>
                <a:gd name="T51" fmla="*/ 1 h 35"/>
                <a:gd name="T52" fmla="*/ 11 w 46"/>
                <a:gd name="T53" fmla="*/ 30 h 35"/>
                <a:gd name="T54" fmla="*/ 12 w 46"/>
                <a:gd name="T55" fmla="*/ 31 h 35"/>
                <a:gd name="T56" fmla="*/ 12 w 46"/>
                <a:gd name="T57" fmla="*/ 30 h 35"/>
                <a:gd name="T58" fmla="*/ 18 w 46"/>
                <a:gd name="T59" fmla="*/ 2 h 35"/>
                <a:gd name="T60" fmla="*/ 21 w 46"/>
                <a:gd name="T61" fmla="*/ 0 h 35"/>
                <a:gd name="T62" fmla="*/ 25 w 46"/>
                <a:gd name="T63" fmla="*/ 0 h 35"/>
                <a:gd name="T64" fmla="*/ 27 w 46"/>
                <a:gd name="T65" fmla="*/ 2 h 35"/>
                <a:gd name="T66" fmla="*/ 34 w 46"/>
                <a:gd name="T67" fmla="*/ 30 h 35"/>
                <a:gd name="T68" fmla="*/ 34 w 46"/>
                <a:gd name="T69" fmla="*/ 31 h 35"/>
                <a:gd name="T70" fmla="*/ 35 w 46"/>
                <a:gd name="T71" fmla="*/ 30 h 35"/>
                <a:gd name="T72" fmla="*/ 40 w 46"/>
                <a:gd name="T73" fmla="*/ 1 h 35"/>
                <a:gd name="T74" fmla="*/ 40 w 46"/>
                <a:gd name="T75" fmla="*/ 0 h 35"/>
                <a:gd name="T76" fmla="*/ 41 w 46"/>
                <a:gd name="T77" fmla="*/ 0 h 35"/>
                <a:gd name="T78" fmla="*/ 45 w 46"/>
                <a:gd name="T79" fmla="*/ 0 h 35"/>
                <a:gd name="T80" fmla="*/ 45 w 46"/>
                <a:gd name="T81" fmla="*/ 0 h 35"/>
                <a:gd name="T82" fmla="*/ 46 w 46"/>
                <a:gd name="T8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" h="35">
                  <a:moveTo>
                    <a:pt x="46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9" y="32"/>
                    <a:pt x="39" y="33"/>
                    <a:pt x="39" y="34"/>
                  </a:cubicBezTo>
                  <a:cubicBezTo>
                    <a:pt x="38" y="35"/>
                    <a:pt x="38" y="35"/>
                    <a:pt x="37" y="35"/>
                  </a:cubicBezTo>
                  <a:cubicBezTo>
                    <a:pt x="37" y="35"/>
                    <a:pt x="36" y="35"/>
                    <a:pt x="34" y="35"/>
                  </a:cubicBezTo>
                  <a:cubicBezTo>
                    <a:pt x="33" y="35"/>
                    <a:pt x="32" y="35"/>
                    <a:pt x="31" y="35"/>
                  </a:cubicBezTo>
                  <a:cubicBezTo>
                    <a:pt x="31" y="35"/>
                    <a:pt x="30" y="35"/>
                    <a:pt x="30" y="34"/>
                  </a:cubicBezTo>
                  <a:cubicBezTo>
                    <a:pt x="30" y="33"/>
                    <a:pt x="29" y="32"/>
                    <a:pt x="29" y="3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6" y="34"/>
                    <a:pt x="15" y="35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8" y="35"/>
                    <a:pt x="7" y="34"/>
                  </a:cubicBezTo>
                  <a:cubicBezTo>
                    <a:pt x="7" y="33"/>
                    <a:pt x="7" y="32"/>
                    <a:pt x="6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2" y="31"/>
                  </a:cubicBezTo>
                  <a:cubicBezTo>
                    <a:pt x="12" y="31"/>
                    <a:pt x="12" y="31"/>
                    <a:pt x="12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1"/>
                    <a:pt x="4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20">
              <a:extLst>
                <a:ext uri="{FF2B5EF4-FFF2-40B4-BE49-F238E27FC236}">
                  <a16:creationId xmlns:a16="http://schemas.microsoft.com/office/drawing/2014/main" id="{3C1D1B8E-B4CE-4D94-B296-1862C3303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5163" y="2840038"/>
              <a:ext cx="19050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320">
              <a:extLst>
                <a:ext uri="{FF2B5EF4-FFF2-40B4-BE49-F238E27FC236}">
                  <a16:creationId xmlns:a16="http://schemas.microsoft.com/office/drawing/2014/main" id="{58C84FA5-C421-472D-AE74-B67B19D2DE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4363" y="2430463"/>
              <a:ext cx="325437" cy="271463"/>
            </a:xfrm>
            <a:custGeom>
              <a:avLst/>
              <a:gdLst>
                <a:gd name="T0" fmla="*/ 9 w 90"/>
                <a:gd name="T1" fmla="*/ 50 h 75"/>
                <a:gd name="T2" fmla="*/ 8 w 90"/>
                <a:gd name="T3" fmla="*/ 49 h 75"/>
                <a:gd name="T4" fmla="*/ 8 w 90"/>
                <a:gd name="T5" fmla="*/ 48 h 75"/>
                <a:gd name="T6" fmla="*/ 8 w 90"/>
                <a:gd name="T7" fmla="*/ 32 h 75"/>
                <a:gd name="T8" fmla="*/ 16 w 90"/>
                <a:gd name="T9" fmla="*/ 35 h 75"/>
                <a:gd name="T10" fmla="*/ 21 w 90"/>
                <a:gd name="T11" fmla="*/ 37 h 75"/>
                <a:gd name="T12" fmla="*/ 29 w 90"/>
                <a:gd name="T13" fmla="*/ 38 h 75"/>
                <a:gd name="T14" fmla="*/ 45 w 90"/>
                <a:gd name="T15" fmla="*/ 40 h 75"/>
                <a:gd name="T16" fmla="*/ 61 w 90"/>
                <a:gd name="T17" fmla="*/ 38 h 75"/>
                <a:gd name="T18" fmla="*/ 69 w 90"/>
                <a:gd name="T19" fmla="*/ 37 h 75"/>
                <a:gd name="T20" fmla="*/ 74 w 90"/>
                <a:gd name="T21" fmla="*/ 35 h 75"/>
                <a:gd name="T22" fmla="*/ 82 w 90"/>
                <a:gd name="T23" fmla="*/ 32 h 75"/>
                <a:gd name="T24" fmla="*/ 82 w 90"/>
                <a:gd name="T25" fmla="*/ 48 h 75"/>
                <a:gd name="T26" fmla="*/ 82 w 90"/>
                <a:gd name="T27" fmla="*/ 49 h 75"/>
                <a:gd name="T28" fmla="*/ 68 w 90"/>
                <a:gd name="T29" fmla="*/ 57 h 75"/>
                <a:gd name="T30" fmla="*/ 77 w 90"/>
                <a:gd name="T31" fmla="*/ 63 h 75"/>
                <a:gd name="T32" fmla="*/ 82 w 90"/>
                <a:gd name="T33" fmla="*/ 61 h 75"/>
                <a:gd name="T34" fmla="*/ 82 w 90"/>
                <a:gd name="T35" fmla="*/ 66 h 75"/>
                <a:gd name="T36" fmla="*/ 90 w 90"/>
                <a:gd name="T37" fmla="*/ 75 h 75"/>
                <a:gd name="T38" fmla="*/ 90 w 90"/>
                <a:gd name="T39" fmla="*/ 49 h 75"/>
                <a:gd name="T40" fmla="*/ 90 w 90"/>
                <a:gd name="T41" fmla="*/ 49 h 75"/>
                <a:gd name="T42" fmla="*/ 90 w 90"/>
                <a:gd name="T43" fmla="*/ 49 h 75"/>
                <a:gd name="T44" fmla="*/ 90 w 90"/>
                <a:gd name="T45" fmla="*/ 48 h 75"/>
                <a:gd name="T46" fmla="*/ 90 w 90"/>
                <a:gd name="T47" fmla="*/ 48 h 75"/>
                <a:gd name="T48" fmla="*/ 90 w 90"/>
                <a:gd name="T49" fmla="*/ 21 h 75"/>
                <a:gd name="T50" fmla="*/ 90 w 90"/>
                <a:gd name="T51" fmla="*/ 21 h 75"/>
                <a:gd name="T52" fmla="*/ 90 w 90"/>
                <a:gd name="T53" fmla="*/ 21 h 75"/>
                <a:gd name="T54" fmla="*/ 90 w 90"/>
                <a:gd name="T55" fmla="*/ 20 h 75"/>
                <a:gd name="T56" fmla="*/ 45 w 90"/>
                <a:gd name="T57" fmla="*/ 0 h 75"/>
                <a:gd name="T58" fmla="*/ 0 w 90"/>
                <a:gd name="T59" fmla="*/ 20 h 75"/>
                <a:gd name="T60" fmla="*/ 0 w 90"/>
                <a:gd name="T61" fmla="*/ 21 h 75"/>
                <a:gd name="T62" fmla="*/ 0 w 90"/>
                <a:gd name="T63" fmla="*/ 21 h 75"/>
                <a:gd name="T64" fmla="*/ 0 w 90"/>
                <a:gd name="T65" fmla="*/ 49 h 75"/>
                <a:gd name="T66" fmla="*/ 0 w 90"/>
                <a:gd name="T67" fmla="*/ 49 h 75"/>
                <a:gd name="T68" fmla="*/ 0 w 90"/>
                <a:gd name="T69" fmla="*/ 49 h 75"/>
                <a:gd name="T70" fmla="*/ 0 w 90"/>
                <a:gd name="T71" fmla="*/ 66 h 75"/>
                <a:gd name="T72" fmla="*/ 18 w 90"/>
                <a:gd name="T73" fmla="*/ 55 h 75"/>
                <a:gd name="T74" fmla="*/ 9 w 90"/>
                <a:gd name="T75" fmla="*/ 50 h 75"/>
                <a:gd name="T76" fmla="*/ 45 w 90"/>
                <a:gd name="T77" fmla="*/ 9 h 75"/>
                <a:gd name="T78" fmla="*/ 82 w 90"/>
                <a:gd name="T79" fmla="*/ 20 h 75"/>
                <a:gd name="T80" fmla="*/ 61 w 90"/>
                <a:gd name="T81" fmla="*/ 30 h 75"/>
                <a:gd name="T82" fmla="*/ 45 w 90"/>
                <a:gd name="T83" fmla="*/ 31 h 75"/>
                <a:gd name="T84" fmla="*/ 29 w 90"/>
                <a:gd name="T85" fmla="*/ 30 h 75"/>
                <a:gd name="T86" fmla="*/ 8 w 90"/>
                <a:gd name="T87" fmla="*/ 20 h 75"/>
                <a:gd name="T88" fmla="*/ 45 w 90"/>
                <a:gd name="T89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75">
                  <a:moveTo>
                    <a:pt x="9" y="50"/>
                  </a:moveTo>
                  <a:cubicBezTo>
                    <a:pt x="9" y="49"/>
                    <a:pt x="9" y="49"/>
                    <a:pt x="8" y="49"/>
                  </a:cubicBezTo>
                  <a:cubicBezTo>
                    <a:pt x="8" y="49"/>
                    <a:pt x="8" y="49"/>
                    <a:pt x="8" y="48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0" y="33"/>
                    <a:pt x="13" y="34"/>
                    <a:pt x="16" y="35"/>
                  </a:cubicBezTo>
                  <a:cubicBezTo>
                    <a:pt x="18" y="36"/>
                    <a:pt x="20" y="36"/>
                    <a:pt x="21" y="37"/>
                  </a:cubicBezTo>
                  <a:cubicBezTo>
                    <a:pt x="24" y="37"/>
                    <a:pt x="26" y="38"/>
                    <a:pt x="29" y="38"/>
                  </a:cubicBezTo>
                  <a:cubicBezTo>
                    <a:pt x="34" y="39"/>
                    <a:pt x="40" y="40"/>
                    <a:pt x="45" y="40"/>
                  </a:cubicBezTo>
                  <a:cubicBezTo>
                    <a:pt x="50" y="40"/>
                    <a:pt x="56" y="39"/>
                    <a:pt x="61" y="38"/>
                  </a:cubicBezTo>
                  <a:cubicBezTo>
                    <a:pt x="64" y="38"/>
                    <a:pt x="66" y="37"/>
                    <a:pt x="69" y="37"/>
                  </a:cubicBezTo>
                  <a:cubicBezTo>
                    <a:pt x="70" y="36"/>
                    <a:pt x="72" y="36"/>
                    <a:pt x="74" y="35"/>
                  </a:cubicBezTo>
                  <a:cubicBezTo>
                    <a:pt x="77" y="34"/>
                    <a:pt x="79" y="33"/>
                    <a:pt x="82" y="32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1" y="51"/>
                    <a:pt x="76" y="54"/>
                    <a:pt x="68" y="57"/>
                  </a:cubicBezTo>
                  <a:cubicBezTo>
                    <a:pt x="71" y="58"/>
                    <a:pt x="74" y="60"/>
                    <a:pt x="77" y="63"/>
                  </a:cubicBezTo>
                  <a:cubicBezTo>
                    <a:pt x="79" y="62"/>
                    <a:pt x="80" y="61"/>
                    <a:pt x="82" y="61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5" y="69"/>
                    <a:pt x="88" y="72"/>
                    <a:pt x="90" y="75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7"/>
                    <a:pt x="68" y="0"/>
                    <a:pt x="45" y="0"/>
                  </a:cubicBezTo>
                  <a:cubicBezTo>
                    <a:pt x="22" y="0"/>
                    <a:pt x="0" y="7"/>
                    <a:pt x="0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62"/>
                    <a:pt x="11" y="58"/>
                    <a:pt x="18" y="55"/>
                  </a:cubicBezTo>
                  <a:cubicBezTo>
                    <a:pt x="13" y="53"/>
                    <a:pt x="10" y="51"/>
                    <a:pt x="9" y="50"/>
                  </a:cubicBezTo>
                  <a:close/>
                  <a:moveTo>
                    <a:pt x="45" y="9"/>
                  </a:moveTo>
                  <a:cubicBezTo>
                    <a:pt x="69" y="9"/>
                    <a:pt x="82" y="16"/>
                    <a:pt x="82" y="20"/>
                  </a:cubicBezTo>
                  <a:cubicBezTo>
                    <a:pt x="82" y="22"/>
                    <a:pt x="75" y="27"/>
                    <a:pt x="61" y="30"/>
                  </a:cubicBezTo>
                  <a:cubicBezTo>
                    <a:pt x="56" y="31"/>
                    <a:pt x="50" y="31"/>
                    <a:pt x="45" y="31"/>
                  </a:cubicBezTo>
                  <a:cubicBezTo>
                    <a:pt x="39" y="31"/>
                    <a:pt x="34" y="31"/>
                    <a:pt x="29" y="30"/>
                  </a:cubicBezTo>
                  <a:cubicBezTo>
                    <a:pt x="15" y="27"/>
                    <a:pt x="8" y="22"/>
                    <a:pt x="8" y="20"/>
                  </a:cubicBezTo>
                  <a:cubicBezTo>
                    <a:pt x="8" y="16"/>
                    <a:pt x="21" y="9"/>
                    <a:pt x="4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21">
              <a:extLst>
                <a:ext uri="{FF2B5EF4-FFF2-40B4-BE49-F238E27FC236}">
                  <a16:creationId xmlns:a16="http://schemas.microsoft.com/office/drawing/2014/main" id="{637B25F1-FDE9-423C-9A3D-ED1622339C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1225" y="2430463"/>
              <a:ext cx="328612" cy="557213"/>
            </a:xfrm>
            <a:custGeom>
              <a:avLst/>
              <a:gdLst>
                <a:gd name="T0" fmla="*/ 91 w 91"/>
                <a:gd name="T1" fmla="*/ 21 h 154"/>
                <a:gd name="T2" fmla="*/ 91 w 91"/>
                <a:gd name="T3" fmla="*/ 20 h 154"/>
                <a:gd name="T4" fmla="*/ 1 w 91"/>
                <a:gd name="T5" fmla="*/ 21 h 154"/>
                <a:gd name="T6" fmla="*/ 1 w 91"/>
                <a:gd name="T7" fmla="*/ 49 h 154"/>
                <a:gd name="T8" fmla="*/ 9 w 91"/>
                <a:gd name="T9" fmla="*/ 74 h 154"/>
                <a:gd name="T10" fmla="*/ 22 w 91"/>
                <a:gd name="T11" fmla="*/ 66 h 154"/>
                <a:gd name="T12" fmla="*/ 30 w 91"/>
                <a:gd name="T13" fmla="*/ 67 h 154"/>
                <a:gd name="T14" fmla="*/ 42 w 91"/>
                <a:gd name="T15" fmla="*/ 68 h 154"/>
                <a:gd name="T16" fmla="*/ 48 w 91"/>
                <a:gd name="T17" fmla="*/ 68 h 154"/>
                <a:gd name="T18" fmla="*/ 59 w 91"/>
                <a:gd name="T19" fmla="*/ 67 h 154"/>
                <a:gd name="T20" fmla="*/ 67 w 91"/>
                <a:gd name="T21" fmla="*/ 66 h 154"/>
                <a:gd name="T22" fmla="*/ 82 w 91"/>
                <a:gd name="T23" fmla="*/ 61 h 154"/>
                <a:gd name="T24" fmla="*/ 61 w 91"/>
                <a:gd name="T25" fmla="*/ 87 h 154"/>
                <a:gd name="T26" fmla="*/ 16 w 91"/>
                <a:gd name="T27" fmla="*/ 83 h 154"/>
                <a:gd name="T28" fmla="*/ 25 w 91"/>
                <a:gd name="T29" fmla="*/ 95 h 154"/>
                <a:gd name="T30" fmla="*/ 33 w 91"/>
                <a:gd name="T31" fmla="*/ 96 h 154"/>
                <a:gd name="T32" fmla="*/ 43 w 91"/>
                <a:gd name="T33" fmla="*/ 97 h 154"/>
                <a:gd name="T34" fmla="*/ 50 w 91"/>
                <a:gd name="T35" fmla="*/ 97 h 154"/>
                <a:gd name="T36" fmla="*/ 62 w 91"/>
                <a:gd name="T37" fmla="*/ 96 h 154"/>
                <a:gd name="T38" fmla="*/ 69 w 91"/>
                <a:gd name="T39" fmla="*/ 94 h 154"/>
                <a:gd name="T40" fmla="*/ 82 w 91"/>
                <a:gd name="T41" fmla="*/ 105 h 154"/>
                <a:gd name="T42" fmla="*/ 81 w 91"/>
                <a:gd name="T43" fmla="*/ 108 h 154"/>
                <a:gd name="T44" fmla="*/ 26 w 91"/>
                <a:gd name="T45" fmla="*/ 116 h 154"/>
                <a:gd name="T46" fmla="*/ 30 w 91"/>
                <a:gd name="T47" fmla="*/ 124 h 154"/>
                <a:gd name="T48" fmla="*/ 42 w 91"/>
                <a:gd name="T49" fmla="*/ 125 h 154"/>
                <a:gd name="T50" fmla="*/ 48 w 91"/>
                <a:gd name="T51" fmla="*/ 125 h 154"/>
                <a:gd name="T52" fmla="*/ 60 w 91"/>
                <a:gd name="T53" fmla="*/ 125 h 154"/>
                <a:gd name="T54" fmla="*/ 67 w 91"/>
                <a:gd name="T55" fmla="*/ 123 h 154"/>
                <a:gd name="T56" fmla="*/ 82 w 91"/>
                <a:gd name="T57" fmla="*/ 118 h 154"/>
                <a:gd name="T58" fmla="*/ 46 w 91"/>
                <a:gd name="T59" fmla="*/ 145 h 154"/>
                <a:gd name="T60" fmla="*/ 46 w 91"/>
                <a:gd name="T61" fmla="*/ 154 h 154"/>
                <a:gd name="T62" fmla="*/ 91 w 91"/>
                <a:gd name="T63" fmla="*/ 107 h 154"/>
                <a:gd name="T64" fmla="*/ 91 w 91"/>
                <a:gd name="T65" fmla="*/ 78 h 154"/>
                <a:gd name="T66" fmla="*/ 91 w 91"/>
                <a:gd name="T67" fmla="*/ 77 h 154"/>
                <a:gd name="T68" fmla="*/ 91 w 91"/>
                <a:gd name="T69" fmla="*/ 49 h 154"/>
                <a:gd name="T70" fmla="*/ 82 w 91"/>
                <a:gd name="T71" fmla="*/ 48 h 154"/>
                <a:gd name="T72" fmla="*/ 46 w 91"/>
                <a:gd name="T73" fmla="*/ 60 h 154"/>
                <a:gd name="T74" fmla="*/ 9 w 91"/>
                <a:gd name="T75" fmla="*/ 49 h 154"/>
                <a:gd name="T76" fmla="*/ 17 w 91"/>
                <a:gd name="T77" fmla="*/ 35 h 154"/>
                <a:gd name="T78" fmla="*/ 46 w 91"/>
                <a:gd name="T79" fmla="*/ 40 h 154"/>
                <a:gd name="T80" fmla="*/ 75 w 91"/>
                <a:gd name="T81" fmla="*/ 35 h 154"/>
                <a:gd name="T82" fmla="*/ 61 w 91"/>
                <a:gd name="T83" fmla="*/ 30 h 154"/>
                <a:gd name="T84" fmla="*/ 9 w 91"/>
                <a:gd name="T85" fmla="*/ 20 h 154"/>
                <a:gd name="T86" fmla="*/ 61 w 91"/>
                <a:gd name="T8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1" h="154">
                  <a:moveTo>
                    <a:pt x="91" y="48"/>
                  </a:moveTo>
                  <a:cubicBezTo>
                    <a:pt x="91" y="48"/>
                    <a:pt x="91" y="48"/>
                    <a:pt x="91" y="48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7"/>
                    <a:pt x="68" y="0"/>
                    <a:pt x="46" y="0"/>
                  </a:cubicBezTo>
                  <a:cubicBezTo>
                    <a:pt x="23" y="0"/>
                    <a:pt x="0" y="7"/>
                    <a:pt x="0" y="20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4" y="68"/>
                    <a:pt x="6" y="71"/>
                    <a:pt x="9" y="74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1" y="62"/>
                    <a:pt x="14" y="63"/>
                    <a:pt x="17" y="64"/>
                  </a:cubicBezTo>
                  <a:cubicBezTo>
                    <a:pt x="19" y="65"/>
                    <a:pt x="20" y="65"/>
                    <a:pt x="22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9" y="67"/>
                    <a:pt x="30" y="67"/>
                  </a:cubicBezTo>
                  <a:cubicBezTo>
                    <a:pt x="31" y="67"/>
                    <a:pt x="32" y="67"/>
                    <a:pt x="32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7" y="68"/>
                    <a:pt x="39" y="68"/>
                    <a:pt x="42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5" y="68"/>
                    <a:pt x="46" y="68"/>
                  </a:cubicBezTo>
                  <a:cubicBezTo>
                    <a:pt x="47" y="68"/>
                    <a:pt x="48" y="68"/>
                    <a:pt x="48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3" y="68"/>
                    <a:pt x="55" y="68"/>
                    <a:pt x="58" y="68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7"/>
                    <a:pt x="62" y="67"/>
                  </a:cubicBezTo>
                  <a:cubicBezTo>
                    <a:pt x="63" y="67"/>
                    <a:pt x="63" y="67"/>
                    <a:pt x="64" y="67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8" y="66"/>
                    <a:pt x="69" y="66"/>
                    <a:pt x="69" y="66"/>
                  </a:cubicBezTo>
                  <a:cubicBezTo>
                    <a:pt x="71" y="65"/>
                    <a:pt x="73" y="65"/>
                    <a:pt x="75" y="64"/>
                  </a:cubicBezTo>
                  <a:cubicBezTo>
                    <a:pt x="78" y="63"/>
                    <a:pt x="80" y="62"/>
                    <a:pt x="82" y="61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81"/>
                    <a:pt x="74" y="85"/>
                    <a:pt x="61" y="87"/>
                  </a:cubicBezTo>
                  <a:cubicBezTo>
                    <a:pt x="56" y="88"/>
                    <a:pt x="51" y="88"/>
                    <a:pt x="46" y="88"/>
                  </a:cubicBezTo>
                  <a:cubicBezTo>
                    <a:pt x="40" y="88"/>
                    <a:pt x="35" y="88"/>
                    <a:pt x="30" y="87"/>
                  </a:cubicBezTo>
                  <a:cubicBezTo>
                    <a:pt x="24" y="86"/>
                    <a:pt x="20" y="85"/>
                    <a:pt x="16" y="83"/>
                  </a:cubicBezTo>
                  <a:cubicBezTo>
                    <a:pt x="19" y="87"/>
                    <a:pt x="21" y="90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3" y="94"/>
                    <a:pt x="24" y="95"/>
                    <a:pt x="25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8" y="95"/>
                    <a:pt x="29" y="96"/>
                    <a:pt x="30" y="96"/>
                  </a:cubicBezTo>
                  <a:cubicBezTo>
                    <a:pt x="31" y="96"/>
                    <a:pt x="32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7" y="96"/>
                    <a:pt x="39" y="97"/>
                    <a:pt x="42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4" y="97"/>
                    <a:pt x="45" y="97"/>
                    <a:pt x="46" y="97"/>
                  </a:cubicBezTo>
                  <a:cubicBezTo>
                    <a:pt x="47" y="97"/>
                    <a:pt x="48" y="97"/>
                    <a:pt x="49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53" y="97"/>
                    <a:pt x="55" y="96"/>
                    <a:pt x="58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0" y="96"/>
                    <a:pt x="61" y="96"/>
                    <a:pt x="62" y="96"/>
                  </a:cubicBezTo>
                  <a:cubicBezTo>
                    <a:pt x="63" y="96"/>
                    <a:pt x="64" y="95"/>
                    <a:pt x="6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8" y="94"/>
                    <a:pt x="69" y="94"/>
                    <a:pt x="69" y="94"/>
                  </a:cubicBezTo>
                  <a:cubicBezTo>
                    <a:pt x="71" y="94"/>
                    <a:pt x="73" y="93"/>
                    <a:pt x="75" y="93"/>
                  </a:cubicBezTo>
                  <a:cubicBezTo>
                    <a:pt x="78" y="92"/>
                    <a:pt x="80" y="90"/>
                    <a:pt x="82" y="89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2" y="106"/>
                    <a:pt x="82" y="107"/>
                    <a:pt x="82" y="107"/>
                  </a:cubicBezTo>
                  <a:cubicBezTo>
                    <a:pt x="82" y="107"/>
                    <a:pt x="82" y="107"/>
                    <a:pt x="81" y="108"/>
                  </a:cubicBezTo>
                  <a:cubicBezTo>
                    <a:pt x="78" y="112"/>
                    <a:pt x="65" y="117"/>
                    <a:pt x="46" y="117"/>
                  </a:cubicBezTo>
                  <a:cubicBezTo>
                    <a:pt x="38" y="117"/>
                    <a:pt x="31" y="116"/>
                    <a:pt x="26" y="115"/>
                  </a:cubicBezTo>
                  <a:cubicBezTo>
                    <a:pt x="26" y="115"/>
                    <a:pt x="26" y="115"/>
                    <a:pt x="26" y="116"/>
                  </a:cubicBezTo>
                  <a:cubicBezTo>
                    <a:pt x="26" y="118"/>
                    <a:pt x="26" y="121"/>
                    <a:pt x="25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8" y="124"/>
                    <a:pt x="29" y="124"/>
                    <a:pt x="30" y="124"/>
                  </a:cubicBezTo>
                  <a:cubicBezTo>
                    <a:pt x="30" y="124"/>
                    <a:pt x="31" y="125"/>
                    <a:pt x="32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7" y="125"/>
                    <a:pt x="39" y="125"/>
                    <a:pt x="42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4" y="125"/>
                    <a:pt x="45" y="126"/>
                    <a:pt x="46" y="126"/>
                  </a:cubicBezTo>
                  <a:cubicBezTo>
                    <a:pt x="47" y="126"/>
                    <a:pt x="48" y="125"/>
                    <a:pt x="48" y="125"/>
                  </a:cubicBezTo>
                  <a:cubicBezTo>
                    <a:pt x="50" y="125"/>
                    <a:pt x="50" y="125"/>
                    <a:pt x="50" y="125"/>
                  </a:cubicBezTo>
                  <a:cubicBezTo>
                    <a:pt x="53" y="125"/>
                    <a:pt x="55" y="125"/>
                    <a:pt x="58" y="125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0" y="124"/>
                    <a:pt x="61" y="124"/>
                    <a:pt x="62" y="124"/>
                  </a:cubicBezTo>
                  <a:cubicBezTo>
                    <a:pt x="63" y="124"/>
                    <a:pt x="64" y="124"/>
                    <a:pt x="64" y="124"/>
                  </a:cubicBezTo>
                  <a:cubicBezTo>
                    <a:pt x="67" y="123"/>
                    <a:pt x="67" y="123"/>
                    <a:pt x="67" y="123"/>
                  </a:cubicBezTo>
                  <a:cubicBezTo>
                    <a:pt x="68" y="123"/>
                    <a:pt x="69" y="123"/>
                    <a:pt x="69" y="123"/>
                  </a:cubicBezTo>
                  <a:cubicBezTo>
                    <a:pt x="71" y="122"/>
                    <a:pt x="73" y="122"/>
                    <a:pt x="75" y="121"/>
                  </a:cubicBezTo>
                  <a:cubicBezTo>
                    <a:pt x="78" y="120"/>
                    <a:pt x="80" y="119"/>
                    <a:pt x="82" y="118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82" y="138"/>
                    <a:pt x="69" y="145"/>
                    <a:pt x="46" y="145"/>
                  </a:cubicBezTo>
                  <a:cubicBezTo>
                    <a:pt x="35" y="145"/>
                    <a:pt x="26" y="144"/>
                    <a:pt x="20" y="142"/>
                  </a:cubicBezTo>
                  <a:cubicBezTo>
                    <a:pt x="19" y="144"/>
                    <a:pt x="17" y="147"/>
                    <a:pt x="16" y="149"/>
                  </a:cubicBezTo>
                  <a:cubicBezTo>
                    <a:pt x="24" y="153"/>
                    <a:pt x="35" y="154"/>
                    <a:pt x="46" y="154"/>
                  </a:cubicBezTo>
                  <a:cubicBezTo>
                    <a:pt x="68" y="154"/>
                    <a:pt x="91" y="147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1" y="107"/>
                    <a:pt x="91" y="106"/>
                    <a:pt x="91" y="106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7"/>
                    <a:pt x="91" y="77"/>
                  </a:cubicBezTo>
                  <a:cubicBezTo>
                    <a:pt x="91" y="77"/>
                    <a:pt x="91" y="76"/>
                    <a:pt x="91" y="76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8"/>
                  </a:cubicBezTo>
                  <a:close/>
                  <a:moveTo>
                    <a:pt x="82" y="48"/>
                  </a:moveTo>
                  <a:cubicBezTo>
                    <a:pt x="82" y="49"/>
                    <a:pt x="82" y="49"/>
                    <a:pt x="82" y="49"/>
                  </a:cubicBezTo>
                  <a:cubicBezTo>
                    <a:pt x="82" y="52"/>
                    <a:pt x="74" y="56"/>
                    <a:pt x="61" y="58"/>
                  </a:cubicBezTo>
                  <a:cubicBezTo>
                    <a:pt x="56" y="59"/>
                    <a:pt x="51" y="60"/>
                    <a:pt x="46" y="60"/>
                  </a:cubicBezTo>
                  <a:cubicBezTo>
                    <a:pt x="40" y="60"/>
                    <a:pt x="35" y="59"/>
                    <a:pt x="30" y="58"/>
                  </a:cubicBezTo>
                  <a:cubicBezTo>
                    <a:pt x="18" y="56"/>
                    <a:pt x="12" y="53"/>
                    <a:pt x="10" y="5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3"/>
                    <a:pt x="14" y="34"/>
                    <a:pt x="17" y="35"/>
                  </a:cubicBezTo>
                  <a:cubicBezTo>
                    <a:pt x="19" y="36"/>
                    <a:pt x="20" y="36"/>
                    <a:pt x="22" y="37"/>
                  </a:cubicBezTo>
                  <a:cubicBezTo>
                    <a:pt x="24" y="37"/>
                    <a:pt x="27" y="38"/>
                    <a:pt x="30" y="38"/>
                  </a:cubicBezTo>
                  <a:cubicBezTo>
                    <a:pt x="35" y="39"/>
                    <a:pt x="40" y="40"/>
                    <a:pt x="46" y="40"/>
                  </a:cubicBezTo>
                  <a:cubicBezTo>
                    <a:pt x="51" y="40"/>
                    <a:pt x="57" y="39"/>
                    <a:pt x="62" y="38"/>
                  </a:cubicBezTo>
                  <a:cubicBezTo>
                    <a:pt x="65" y="38"/>
                    <a:pt x="67" y="37"/>
                    <a:pt x="69" y="37"/>
                  </a:cubicBezTo>
                  <a:cubicBezTo>
                    <a:pt x="71" y="36"/>
                    <a:pt x="73" y="36"/>
                    <a:pt x="75" y="35"/>
                  </a:cubicBezTo>
                  <a:cubicBezTo>
                    <a:pt x="78" y="34"/>
                    <a:pt x="80" y="33"/>
                    <a:pt x="82" y="32"/>
                  </a:cubicBezTo>
                  <a:lnTo>
                    <a:pt x="82" y="48"/>
                  </a:lnTo>
                  <a:close/>
                  <a:moveTo>
                    <a:pt x="61" y="30"/>
                  </a:moveTo>
                  <a:cubicBezTo>
                    <a:pt x="57" y="31"/>
                    <a:pt x="51" y="31"/>
                    <a:pt x="46" y="31"/>
                  </a:cubicBezTo>
                  <a:cubicBezTo>
                    <a:pt x="40" y="31"/>
                    <a:pt x="35" y="31"/>
                    <a:pt x="30" y="30"/>
                  </a:cubicBezTo>
                  <a:cubicBezTo>
                    <a:pt x="16" y="27"/>
                    <a:pt x="9" y="22"/>
                    <a:pt x="9" y="20"/>
                  </a:cubicBezTo>
                  <a:cubicBezTo>
                    <a:pt x="9" y="16"/>
                    <a:pt x="22" y="9"/>
                    <a:pt x="46" y="9"/>
                  </a:cubicBezTo>
                  <a:cubicBezTo>
                    <a:pt x="70" y="9"/>
                    <a:pt x="83" y="16"/>
                    <a:pt x="83" y="20"/>
                  </a:cubicBezTo>
                  <a:cubicBezTo>
                    <a:pt x="83" y="22"/>
                    <a:pt x="76" y="27"/>
                    <a:pt x="6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B7B3E13-2FF9-4022-BE8E-7EE90078177B}"/>
              </a:ext>
            </a:extLst>
          </p:cNvPr>
          <p:cNvGrpSpPr/>
          <p:nvPr/>
        </p:nvGrpSpPr>
        <p:grpSpPr>
          <a:xfrm>
            <a:off x="1535848" y="3666897"/>
            <a:ext cx="419145" cy="487088"/>
            <a:chOff x="1781175" y="5616576"/>
            <a:chExt cx="695325" cy="808038"/>
          </a:xfrm>
          <a:solidFill>
            <a:schemeClr val="accent2"/>
          </a:solidFill>
          <a:effectLst/>
        </p:grpSpPr>
        <p:sp>
          <p:nvSpPr>
            <p:cNvPr id="68" name="Freeform 269">
              <a:extLst>
                <a:ext uri="{FF2B5EF4-FFF2-40B4-BE49-F238E27FC236}">
                  <a16:creationId xmlns:a16="http://schemas.microsoft.com/office/drawing/2014/main" id="{7190B4DA-19C8-4610-9978-005B88DBF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0">
              <a:extLst>
                <a:ext uri="{FF2B5EF4-FFF2-40B4-BE49-F238E27FC236}">
                  <a16:creationId xmlns:a16="http://schemas.microsoft.com/office/drawing/2014/main" id="{9302B708-684F-4E81-85EA-4860A95AB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71">
              <a:extLst>
                <a:ext uri="{FF2B5EF4-FFF2-40B4-BE49-F238E27FC236}">
                  <a16:creationId xmlns:a16="http://schemas.microsoft.com/office/drawing/2014/main" id="{7BBAB3F5-617A-4A6B-92D4-791B24BA4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72">
              <a:extLst>
                <a:ext uri="{FF2B5EF4-FFF2-40B4-BE49-F238E27FC236}">
                  <a16:creationId xmlns:a16="http://schemas.microsoft.com/office/drawing/2014/main" id="{3ABE3423-A63E-4216-BA20-F6580F45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273">
              <a:extLst>
                <a:ext uri="{FF2B5EF4-FFF2-40B4-BE49-F238E27FC236}">
                  <a16:creationId xmlns:a16="http://schemas.microsoft.com/office/drawing/2014/main" id="{13F6F9D8-D3A7-4EBC-B9F5-2CCDA1E0A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76">
              <a:extLst>
                <a:ext uri="{FF2B5EF4-FFF2-40B4-BE49-F238E27FC236}">
                  <a16:creationId xmlns:a16="http://schemas.microsoft.com/office/drawing/2014/main" id="{0398255A-0494-4BCC-B673-826E37076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77">
              <a:extLst>
                <a:ext uri="{FF2B5EF4-FFF2-40B4-BE49-F238E27FC236}">
                  <a16:creationId xmlns:a16="http://schemas.microsoft.com/office/drawing/2014/main" id="{12ADE960-89C4-4E9C-AF50-2EBBD872F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78">
              <a:extLst>
                <a:ext uri="{FF2B5EF4-FFF2-40B4-BE49-F238E27FC236}">
                  <a16:creationId xmlns:a16="http://schemas.microsoft.com/office/drawing/2014/main" id="{D00F2A76-EDC2-415C-BFDE-D1775A17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279">
              <a:extLst>
                <a:ext uri="{FF2B5EF4-FFF2-40B4-BE49-F238E27FC236}">
                  <a16:creationId xmlns:a16="http://schemas.microsoft.com/office/drawing/2014/main" id="{9FB8E61D-CA99-4558-BD1D-E678566B3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280">
              <a:extLst>
                <a:ext uri="{FF2B5EF4-FFF2-40B4-BE49-F238E27FC236}">
                  <a16:creationId xmlns:a16="http://schemas.microsoft.com/office/drawing/2014/main" id="{2C18D131-F0E7-44F0-916D-AD9C5C5B8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81">
              <a:extLst>
                <a:ext uri="{FF2B5EF4-FFF2-40B4-BE49-F238E27FC236}">
                  <a16:creationId xmlns:a16="http://schemas.microsoft.com/office/drawing/2014/main" id="{C80F387A-9227-4E52-A4B6-033C3EE03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82">
              <a:extLst>
                <a:ext uri="{FF2B5EF4-FFF2-40B4-BE49-F238E27FC236}">
                  <a16:creationId xmlns:a16="http://schemas.microsoft.com/office/drawing/2014/main" id="{17242903-A24D-4362-A084-B328B6FDD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83">
              <a:extLst>
                <a:ext uri="{FF2B5EF4-FFF2-40B4-BE49-F238E27FC236}">
                  <a16:creationId xmlns:a16="http://schemas.microsoft.com/office/drawing/2014/main" id="{2382E8BF-6766-41B5-A8C0-36E9F9BEA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84">
              <a:extLst>
                <a:ext uri="{FF2B5EF4-FFF2-40B4-BE49-F238E27FC236}">
                  <a16:creationId xmlns:a16="http://schemas.microsoft.com/office/drawing/2014/main" id="{B9D440D9-8CF4-48C7-9FAF-8DEDC756A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285">
              <a:extLst>
                <a:ext uri="{FF2B5EF4-FFF2-40B4-BE49-F238E27FC236}">
                  <a16:creationId xmlns:a16="http://schemas.microsoft.com/office/drawing/2014/main" id="{CADCE523-8436-463F-B6A4-F357C2DF0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86">
              <a:extLst>
                <a:ext uri="{FF2B5EF4-FFF2-40B4-BE49-F238E27FC236}">
                  <a16:creationId xmlns:a16="http://schemas.microsoft.com/office/drawing/2014/main" id="{1EB81E6B-9173-40E8-82EB-28D66383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87">
              <a:extLst>
                <a:ext uri="{FF2B5EF4-FFF2-40B4-BE49-F238E27FC236}">
                  <a16:creationId xmlns:a16="http://schemas.microsoft.com/office/drawing/2014/main" id="{8EF70B07-5F8A-4463-BE3A-F3546E678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Group 324">
            <a:extLst>
              <a:ext uri="{FF2B5EF4-FFF2-40B4-BE49-F238E27FC236}">
                <a16:creationId xmlns:a16="http://schemas.microsoft.com/office/drawing/2014/main" id="{2958A85F-1DA4-4F42-BD6D-9799BC391A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08845" y="5301500"/>
            <a:ext cx="473151" cy="323696"/>
            <a:chOff x="3133" y="1555"/>
            <a:chExt cx="630" cy="431"/>
          </a:xfrm>
          <a:solidFill>
            <a:schemeClr val="accent1"/>
          </a:solidFill>
          <a:effectLst/>
        </p:grpSpPr>
        <p:sp>
          <p:nvSpPr>
            <p:cNvPr id="86" name="Freeform 325">
              <a:extLst>
                <a:ext uri="{FF2B5EF4-FFF2-40B4-BE49-F238E27FC236}">
                  <a16:creationId xmlns:a16="http://schemas.microsoft.com/office/drawing/2014/main" id="{4789BEE1-58E7-4C7D-BC57-4E4C7D42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1609"/>
              <a:ext cx="311" cy="309"/>
            </a:xfrm>
            <a:custGeom>
              <a:avLst/>
              <a:gdLst>
                <a:gd name="T0" fmla="*/ 123 w 133"/>
                <a:gd name="T1" fmla="*/ 132 h 132"/>
                <a:gd name="T2" fmla="*/ 10 w 133"/>
                <a:gd name="T3" fmla="*/ 132 h 132"/>
                <a:gd name="T4" fmla="*/ 0 w 133"/>
                <a:gd name="T5" fmla="*/ 122 h 132"/>
                <a:gd name="T6" fmla="*/ 0 w 133"/>
                <a:gd name="T7" fmla="*/ 107 h 132"/>
                <a:gd name="T8" fmla="*/ 8 w 133"/>
                <a:gd name="T9" fmla="*/ 107 h 132"/>
                <a:gd name="T10" fmla="*/ 8 w 133"/>
                <a:gd name="T11" fmla="*/ 122 h 132"/>
                <a:gd name="T12" fmla="*/ 10 w 133"/>
                <a:gd name="T13" fmla="*/ 124 h 132"/>
                <a:gd name="T14" fmla="*/ 123 w 133"/>
                <a:gd name="T15" fmla="*/ 124 h 132"/>
                <a:gd name="T16" fmla="*/ 124 w 133"/>
                <a:gd name="T17" fmla="*/ 122 h 132"/>
                <a:gd name="T18" fmla="*/ 124 w 133"/>
                <a:gd name="T19" fmla="*/ 10 h 132"/>
                <a:gd name="T20" fmla="*/ 123 w 133"/>
                <a:gd name="T21" fmla="*/ 8 h 132"/>
                <a:gd name="T22" fmla="*/ 10 w 133"/>
                <a:gd name="T23" fmla="*/ 8 h 132"/>
                <a:gd name="T24" fmla="*/ 8 w 133"/>
                <a:gd name="T25" fmla="*/ 10 h 132"/>
                <a:gd name="T26" fmla="*/ 8 w 133"/>
                <a:gd name="T27" fmla="*/ 48 h 132"/>
                <a:gd name="T28" fmla="*/ 0 w 133"/>
                <a:gd name="T29" fmla="*/ 48 h 132"/>
                <a:gd name="T30" fmla="*/ 0 w 133"/>
                <a:gd name="T31" fmla="*/ 10 h 132"/>
                <a:gd name="T32" fmla="*/ 10 w 133"/>
                <a:gd name="T33" fmla="*/ 0 h 132"/>
                <a:gd name="T34" fmla="*/ 123 w 133"/>
                <a:gd name="T35" fmla="*/ 0 h 132"/>
                <a:gd name="T36" fmla="*/ 133 w 133"/>
                <a:gd name="T37" fmla="*/ 10 h 132"/>
                <a:gd name="T38" fmla="*/ 133 w 133"/>
                <a:gd name="T39" fmla="*/ 122 h 132"/>
                <a:gd name="T40" fmla="*/ 123 w 133"/>
                <a:gd name="T4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2">
                  <a:moveTo>
                    <a:pt x="123" y="132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5" y="132"/>
                    <a:pt x="0" y="128"/>
                    <a:pt x="0" y="12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3"/>
                    <a:pt x="9" y="124"/>
                    <a:pt x="10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4"/>
                    <a:pt x="124" y="123"/>
                    <a:pt x="124" y="122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9"/>
                    <a:pt x="124" y="8"/>
                    <a:pt x="12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8" y="0"/>
                    <a:pt x="133" y="4"/>
                    <a:pt x="133" y="10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3" y="128"/>
                    <a:pt x="128" y="132"/>
                    <a:pt x="12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26">
              <a:extLst>
                <a:ext uri="{FF2B5EF4-FFF2-40B4-BE49-F238E27FC236}">
                  <a16:creationId xmlns:a16="http://schemas.microsoft.com/office/drawing/2014/main" id="{CDAE8E61-855D-43FD-85E8-7DA598E20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616"/>
              <a:ext cx="73" cy="103"/>
            </a:xfrm>
            <a:custGeom>
              <a:avLst/>
              <a:gdLst>
                <a:gd name="T0" fmla="*/ 22 w 31"/>
                <a:gd name="T1" fmla="*/ 44 h 44"/>
                <a:gd name="T2" fmla="*/ 8 w 31"/>
                <a:gd name="T3" fmla="*/ 44 h 44"/>
                <a:gd name="T4" fmla="*/ 0 w 31"/>
                <a:gd name="T5" fmla="*/ 36 h 44"/>
                <a:gd name="T6" fmla="*/ 0 w 31"/>
                <a:gd name="T7" fmla="*/ 8 h 44"/>
                <a:gd name="T8" fmla="*/ 8 w 31"/>
                <a:gd name="T9" fmla="*/ 0 h 44"/>
                <a:gd name="T10" fmla="*/ 22 w 31"/>
                <a:gd name="T11" fmla="*/ 0 h 44"/>
                <a:gd name="T12" fmla="*/ 31 w 31"/>
                <a:gd name="T13" fmla="*/ 8 h 44"/>
                <a:gd name="T14" fmla="*/ 31 w 31"/>
                <a:gd name="T15" fmla="*/ 36 h 44"/>
                <a:gd name="T16" fmla="*/ 22 w 31"/>
                <a:gd name="T17" fmla="*/ 44 h 44"/>
                <a:gd name="T18" fmla="*/ 22 w 31"/>
                <a:gd name="T19" fmla="*/ 8 h 44"/>
                <a:gd name="T20" fmla="*/ 8 w 31"/>
                <a:gd name="T21" fmla="*/ 8 h 44"/>
                <a:gd name="T22" fmla="*/ 8 w 31"/>
                <a:gd name="T23" fmla="*/ 36 h 44"/>
                <a:gd name="T24" fmla="*/ 22 w 31"/>
                <a:gd name="T25" fmla="*/ 36 h 44"/>
                <a:gd name="T26" fmla="*/ 22 w 31"/>
                <a:gd name="T2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4">
                  <a:moveTo>
                    <a:pt x="22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1"/>
                    <a:pt x="0" y="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4"/>
                    <a:pt x="22" y="44"/>
                  </a:cubicBezTo>
                  <a:close/>
                  <a:moveTo>
                    <a:pt x="22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327">
              <a:extLst>
                <a:ext uri="{FF2B5EF4-FFF2-40B4-BE49-F238E27FC236}">
                  <a16:creationId xmlns:a16="http://schemas.microsoft.com/office/drawing/2014/main" id="{1C24A3D3-37CE-4D50-A8A5-1CBBE722D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" y="1710"/>
              <a:ext cx="21" cy="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28">
              <a:extLst>
                <a:ext uri="{FF2B5EF4-FFF2-40B4-BE49-F238E27FC236}">
                  <a16:creationId xmlns:a16="http://schemas.microsoft.com/office/drawing/2014/main" id="{9F5C7430-A341-4072-95ED-0A6CCBDF3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555"/>
              <a:ext cx="418" cy="152"/>
            </a:xfrm>
            <a:custGeom>
              <a:avLst/>
              <a:gdLst>
                <a:gd name="T0" fmla="*/ 179 w 179"/>
                <a:gd name="T1" fmla="*/ 13 h 65"/>
                <a:gd name="T2" fmla="*/ 167 w 179"/>
                <a:gd name="T3" fmla="*/ 0 h 65"/>
                <a:gd name="T4" fmla="*/ 13 w 179"/>
                <a:gd name="T5" fmla="*/ 0 h 65"/>
                <a:gd name="T6" fmla="*/ 0 w 179"/>
                <a:gd name="T7" fmla="*/ 13 h 65"/>
                <a:gd name="T8" fmla="*/ 0 w 179"/>
                <a:gd name="T9" fmla="*/ 65 h 65"/>
                <a:gd name="T10" fmla="*/ 9 w 179"/>
                <a:gd name="T11" fmla="*/ 65 h 65"/>
                <a:gd name="T12" fmla="*/ 9 w 179"/>
                <a:gd name="T13" fmla="*/ 13 h 65"/>
                <a:gd name="T14" fmla="*/ 13 w 179"/>
                <a:gd name="T15" fmla="*/ 10 h 65"/>
                <a:gd name="T16" fmla="*/ 167 w 179"/>
                <a:gd name="T17" fmla="*/ 10 h 65"/>
                <a:gd name="T18" fmla="*/ 170 w 179"/>
                <a:gd name="T19" fmla="*/ 13 h 65"/>
                <a:gd name="T20" fmla="*/ 170 w 179"/>
                <a:gd name="T21" fmla="*/ 30 h 65"/>
                <a:gd name="T22" fmla="*/ 179 w 179"/>
                <a:gd name="T23" fmla="*/ 30 h 65"/>
                <a:gd name="T24" fmla="*/ 179 w 179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65">
                  <a:moveTo>
                    <a:pt x="179" y="13"/>
                  </a:moveTo>
                  <a:cubicBezTo>
                    <a:pt x="179" y="6"/>
                    <a:pt x="174" y="0"/>
                    <a:pt x="1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70" y="11"/>
                    <a:pt x="170" y="13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9" y="30"/>
                    <a:pt x="179" y="30"/>
                    <a:pt x="179" y="30"/>
                  </a:cubicBezTo>
                  <a:lnTo>
                    <a:pt x="17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29">
              <a:extLst>
                <a:ext uri="{FF2B5EF4-FFF2-40B4-BE49-F238E27FC236}">
                  <a16:creationId xmlns:a16="http://schemas.microsoft.com/office/drawing/2014/main" id="{A0DA5FD0-FC05-474E-8705-937380E6A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902"/>
              <a:ext cx="418" cy="75"/>
            </a:xfrm>
            <a:custGeom>
              <a:avLst/>
              <a:gdLst>
                <a:gd name="T0" fmla="*/ 170 w 179"/>
                <a:gd name="T1" fmla="*/ 19 h 32"/>
                <a:gd name="T2" fmla="*/ 167 w 179"/>
                <a:gd name="T3" fmla="*/ 22 h 32"/>
                <a:gd name="T4" fmla="*/ 13 w 179"/>
                <a:gd name="T5" fmla="*/ 22 h 32"/>
                <a:gd name="T6" fmla="*/ 9 w 179"/>
                <a:gd name="T7" fmla="*/ 19 h 32"/>
                <a:gd name="T8" fmla="*/ 9 w 179"/>
                <a:gd name="T9" fmla="*/ 4 h 32"/>
                <a:gd name="T10" fmla="*/ 0 w 179"/>
                <a:gd name="T11" fmla="*/ 4 h 32"/>
                <a:gd name="T12" fmla="*/ 0 w 179"/>
                <a:gd name="T13" fmla="*/ 19 h 32"/>
                <a:gd name="T14" fmla="*/ 13 w 179"/>
                <a:gd name="T15" fmla="*/ 32 h 32"/>
                <a:gd name="T16" fmla="*/ 167 w 179"/>
                <a:gd name="T17" fmla="*/ 32 h 32"/>
                <a:gd name="T18" fmla="*/ 179 w 179"/>
                <a:gd name="T19" fmla="*/ 19 h 32"/>
                <a:gd name="T20" fmla="*/ 179 w 179"/>
                <a:gd name="T21" fmla="*/ 0 h 32"/>
                <a:gd name="T22" fmla="*/ 170 w 179"/>
                <a:gd name="T23" fmla="*/ 0 h 32"/>
                <a:gd name="T24" fmla="*/ 170 w 179"/>
                <a:gd name="T2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2">
                  <a:moveTo>
                    <a:pt x="170" y="19"/>
                  </a:moveTo>
                  <a:cubicBezTo>
                    <a:pt x="170" y="21"/>
                    <a:pt x="168" y="22"/>
                    <a:pt x="167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2"/>
                    <a:pt x="9" y="21"/>
                    <a:pt x="9" y="1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2"/>
                    <a:pt x="13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4" y="32"/>
                    <a:pt x="179" y="26"/>
                    <a:pt x="179" y="1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7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330">
              <a:extLst>
                <a:ext uri="{FF2B5EF4-FFF2-40B4-BE49-F238E27FC236}">
                  <a16:creationId xmlns:a16="http://schemas.microsoft.com/office/drawing/2014/main" id="{E0BF91D0-1BC7-424F-A1F3-C004A87ABA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808"/>
              <a:ext cx="73" cy="106"/>
            </a:xfrm>
            <a:custGeom>
              <a:avLst/>
              <a:gdLst>
                <a:gd name="T0" fmla="*/ 22 w 31"/>
                <a:gd name="T1" fmla="*/ 45 h 45"/>
                <a:gd name="T2" fmla="*/ 8 w 31"/>
                <a:gd name="T3" fmla="*/ 45 h 45"/>
                <a:gd name="T4" fmla="*/ 0 w 31"/>
                <a:gd name="T5" fmla="*/ 36 h 45"/>
                <a:gd name="T6" fmla="*/ 0 w 31"/>
                <a:gd name="T7" fmla="*/ 9 h 45"/>
                <a:gd name="T8" fmla="*/ 8 w 31"/>
                <a:gd name="T9" fmla="*/ 0 h 45"/>
                <a:gd name="T10" fmla="*/ 22 w 31"/>
                <a:gd name="T11" fmla="*/ 0 h 45"/>
                <a:gd name="T12" fmla="*/ 31 w 31"/>
                <a:gd name="T13" fmla="*/ 9 h 45"/>
                <a:gd name="T14" fmla="*/ 31 w 31"/>
                <a:gd name="T15" fmla="*/ 36 h 45"/>
                <a:gd name="T16" fmla="*/ 22 w 31"/>
                <a:gd name="T17" fmla="*/ 45 h 45"/>
                <a:gd name="T18" fmla="*/ 22 w 31"/>
                <a:gd name="T19" fmla="*/ 9 h 45"/>
                <a:gd name="T20" fmla="*/ 8 w 31"/>
                <a:gd name="T21" fmla="*/ 9 h 45"/>
                <a:gd name="T22" fmla="*/ 8 w 31"/>
                <a:gd name="T23" fmla="*/ 36 h 45"/>
                <a:gd name="T24" fmla="*/ 22 w 31"/>
                <a:gd name="T25" fmla="*/ 36 h 45"/>
                <a:gd name="T26" fmla="*/ 22 w 31"/>
                <a:gd name="T2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5">
                  <a:moveTo>
                    <a:pt x="22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3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5"/>
                    <a:pt x="22" y="45"/>
                  </a:cubicBezTo>
                  <a:close/>
                  <a:moveTo>
                    <a:pt x="22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32">
              <a:extLst>
                <a:ext uri="{FF2B5EF4-FFF2-40B4-BE49-F238E27FC236}">
                  <a16:creationId xmlns:a16="http://schemas.microsoft.com/office/drawing/2014/main" id="{5EDA854F-27B8-4099-8BF9-F3BE8CB46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" y="1703"/>
              <a:ext cx="126" cy="126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8 h 54"/>
                <a:gd name="T12" fmla="*/ 9 w 54"/>
                <a:gd name="T13" fmla="*/ 27 h 54"/>
                <a:gd name="T14" fmla="*/ 27 w 54"/>
                <a:gd name="T15" fmla="*/ 46 h 54"/>
                <a:gd name="T16" fmla="*/ 46 w 54"/>
                <a:gd name="T17" fmla="*/ 27 h 54"/>
                <a:gd name="T18" fmla="*/ 27 w 54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8"/>
                  </a:moveTo>
                  <a:cubicBezTo>
                    <a:pt x="17" y="8"/>
                    <a:pt x="9" y="16"/>
                    <a:pt x="9" y="27"/>
                  </a:cubicBezTo>
                  <a:cubicBezTo>
                    <a:pt x="9" y="37"/>
                    <a:pt x="17" y="46"/>
                    <a:pt x="27" y="46"/>
                  </a:cubicBezTo>
                  <a:cubicBezTo>
                    <a:pt x="38" y="46"/>
                    <a:pt x="46" y="37"/>
                    <a:pt x="46" y="27"/>
                  </a:cubicBezTo>
                  <a:cubicBezTo>
                    <a:pt x="46" y="16"/>
                    <a:pt x="38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333">
              <a:extLst>
                <a:ext uri="{FF2B5EF4-FFF2-40B4-BE49-F238E27FC236}">
                  <a16:creationId xmlns:a16="http://schemas.microsoft.com/office/drawing/2014/main" id="{D9324F42-3D86-4F12-9A2C-81FD560ADA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3" y="1700"/>
              <a:ext cx="294" cy="286"/>
            </a:xfrm>
            <a:custGeom>
              <a:avLst/>
              <a:gdLst>
                <a:gd name="T0" fmla="*/ 142 w 294"/>
                <a:gd name="T1" fmla="*/ 286 h 286"/>
                <a:gd name="T2" fmla="*/ 0 w 294"/>
                <a:gd name="T3" fmla="*/ 113 h 286"/>
                <a:gd name="T4" fmla="*/ 49 w 294"/>
                <a:gd name="T5" fmla="*/ 0 h 286"/>
                <a:gd name="T6" fmla="*/ 249 w 294"/>
                <a:gd name="T7" fmla="*/ 0 h 286"/>
                <a:gd name="T8" fmla="*/ 294 w 294"/>
                <a:gd name="T9" fmla="*/ 115 h 286"/>
                <a:gd name="T10" fmla="*/ 142 w 294"/>
                <a:gd name="T11" fmla="*/ 286 h 286"/>
                <a:gd name="T12" fmla="*/ 23 w 294"/>
                <a:gd name="T13" fmla="*/ 108 h 286"/>
                <a:gd name="T14" fmla="*/ 144 w 294"/>
                <a:gd name="T15" fmla="*/ 258 h 286"/>
                <a:gd name="T16" fmla="*/ 273 w 294"/>
                <a:gd name="T17" fmla="*/ 110 h 286"/>
                <a:gd name="T18" fmla="*/ 235 w 294"/>
                <a:gd name="T19" fmla="*/ 19 h 286"/>
                <a:gd name="T20" fmla="*/ 63 w 294"/>
                <a:gd name="T21" fmla="*/ 19 h 286"/>
                <a:gd name="T22" fmla="*/ 23 w 294"/>
                <a:gd name="T23" fmla="*/ 10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6">
                  <a:moveTo>
                    <a:pt x="142" y="286"/>
                  </a:moveTo>
                  <a:lnTo>
                    <a:pt x="0" y="113"/>
                  </a:lnTo>
                  <a:lnTo>
                    <a:pt x="49" y="0"/>
                  </a:lnTo>
                  <a:lnTo>
                    <a:pt x="249" y="0"/>
                  </a:lnTo>
                  <a:lnTo>
                    <a:pt x="294" y="115"/>
                  </a:lnTo>
                  <a:lnTo>
                    <a:pt x="142" y="286"/>
                  </a:lnTo>
                  <a:close/>
                  <a:moveTo>
                    <a:pt x="23" y="108"/>
                  </a:moveTo>
                  <a:lnTo>
                    <a:pt x="144" y="258"/>
                  </a:lnTo>
                  <a:lnTo>
                    <a:pt x="273" y="110"/>
                  </a:lnTo>
                  <a:lnTo>
                    <a:pt x="235" y="19"/>
                  </a:lnTo>
                  <a:lnTo>
                    <a:pt x="63" y="19"/>
                  </a:lnTo>
                  <a:lnTo>
                    <a:pt x="2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334">
              <a:extLst>
                <a:ext uri="{FF2B5EF4-FFF2-40B4-BE49-F238E27FC236}">
                  <a16:creationId xmlns:a16="http://schemas.microsoft.com/office/drawing/2014/main" id="{41C15340-08A7-4879-9DB9-0F8EF19FD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799"/>
              <a:ext cx="266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335">
              <a:extLst>
                <a:ext uri="{FF2B5EF4-FFF2-40B4-BE49-F238E27FC236}">
                  <a16:creationId xmlns:a16="http://schemas.microsoft.com/office/drawing/2014/main" id="{8E896D96-C76B-4AED-8DA8-948B7AAEF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705"/>
              <a:ext cx="182" cy="110"/>
            </a:xfrm>
            <a:custGeom>
              <a:avLst/>
              <a:gdLst>
                <a:gd name="T0" fmla="*/ 33 w 182"/>
                <a:gd name="T1" fmla="*/ 110 h 110"/>
                <a:gd name="T2" fmla="*/ 0 w 182"/>
                <a:gd name="T3" fmla="*/ 12 h 110"/>
                <a:gd name="T4" fmla="*/ 9 w 182"/>
                <a:gd name="T5" fmla="*/ 9 h 110"/>
                <a:gd name="T6" fmla="*/ 35 w 182"/>
                <a:gd name="T7" fmla="*/ 87 h 110"/>
                <a:gd name="T8" fmla="*/ 93 w 182"/>
                <a:gd name="T9" fmla="*/ 0 h 110"/>
                <a:gd name="T10" fmla="*/ 142 w 182"/>
                <a:gd name="T11" fmla="*/ 87 h 110"/>
                <a:gd name="T12" fmla="*/ 175 w 182"/>
                <a:gd name="T13" fmla="*/ 9 h 110"/>
                <a:gd name="T14" fmla="*/ 182 w 182"/>
                <a:gd name="T15" fmla="*/ 12 h 110"/>
                <a:gd name="T16" fmla="*/ 145 w 182"/>
                <a:gd name="T17" fmla="*/ 108 h 110"/>
                <a:gd name="T18" fmla="*/ 93 w 182"/>
                <a:gd name="T19" fmla="*/ 19 h 110"/>
                <a:gd name="T20" fmla="*/ 33 w 182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10">
                  <a:moveTo>
                    <a:pt x="33" y="110"/>
                  </a:moveTo>
                  <a:lnTo>
                    <a:pt x="0" y="12"/>
                  </a:lnTo>
                  <a:lnTo>
                    <a:pt x="9" y="9"/>
                  </a:lnTo>
                  <a:lnTo>
                    <a:pt x="35" y="87"/>
                  </a:lnTo>
                  <a:lnTo>
                    <a:pt x="93" y="0"/>
                  </a:lnTo>
                  <a:lnTo>
                    <a:pt x="142" y="87"/>
                  </a:lnTo>
                  <a:lnTo>
                    <a:pt x="175" y="9"/>
                  </a:lnTo>
                  <a:lnTo>
                    <a:pt x="182" y="12"/>
                  </a:lnTo>
                  <a:lnTo>
                    <a:pt x="145" y="108"/>
                  </a:lnTo>
                  <a:lnTo>
                    <a:pt x="93" y="19"/>
                  </a:lnTo>
                  <a:lnTo>
                    <a:pt x="33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336">
              <a:extLst>
                <a:ext uri="{FF2B5EF4-FFF2-40B4-BE49-F238E27FC236}">
                  <a16:creationId xmlns:a16="http://schemas.microsoft.com/office/drawing/2014/main" id="{BB3AF453-31B4-48A4-BB2D-9CC5EAE6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806"/>
              <a:ext cx="119" cy="173"/>
            </a:xfrm>
            <a:custGeom>
              <a:avLst/>
              <a:gdLst>
                <a:gd name="T0" fmla="*/ 56 w 119"/>
                <a:gd name="T1" fmla="*/ 173 h 173"/>
                <a:gd name="T2" fmla="*/ 0 w 119"/>
                <a:gd name="T3" fmla="*/ 9 h 173"/>
                <a:gd name="T4" fmla="*/ 10 w 119"/>
                <a:gd name="T5" fmla="*/ 4 h 173"/>
                <a:gd name="T6" fmla="*/ 56 w 119"/>
                <a:gd name="T7" fmla="*/ 143 h 173"/>
                <a:gd name="T8" fmla="*/ 110 w 119"/>
                <a:gd name="T9" fmla="*/ 0 h 173"/>
                <a:gd name="T10" fmla="*/ 119 w 119"/>
                <a:gd name="T11" fmla="*/ 4 h 173"/>
                <a:gd name="T12" fmla="*/ 56 w 11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3">
                  <a:moveTo>
                    <a:pt x="56" y="173"/>
                  </a:moveTo>
                  <a:lnTo>
                    <a:pt x="0" y="9"/>
                  </a:lnTo>
                  <a:lnTo>
                    <a:pt x="10" y="4"/>
                  </a:lnTo>
                  <a:lnTo>
                    <a:pt x="56" y="143"/>
                  </a:lnTo>
                  <a:lnTo>
                    <a:pt x="110" y="0"/>
                  </a:lnTo>
                  <a:lnTo>
                    <a:pt x="119" y="4"/>
                  </a:lnTo>
                  <a:lnTo>
                    <a:pt x="56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337">
              <a:extLst>
                <a:ext uri="{FF2B5EF4-FFF2-40B4-BE49-F238E27FC236}">
                  <a16:creationId xmlns:a16="http://schemas.microsoft.com/office/drawing/2014/main" id="{95C3EC36-12C0-4D9E-BD98-B7AFBFD10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14"/>
              <a:ext cx="18" cy="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338">
              <a:extLst>
                <a:ext uri="{FF2B5EF4-FFF2-40B4-BE49-F238E27FC236}">
                  <a16:creationId xmlns:a16="http://schemas.microsoft.com/office/drawing/2014/main" id="{1DC2823C-7B64-4D3D-A865-24F1A08A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89"/>
              <a:ext cx="18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AD3DEBCA-9B37-48FC-B752-D8BA22DD90DC}"/>
              </a:ext>
            </a:extLst>
          </p:cNvPr>
          <p:cNvSpPr txBox="1"/>
          <p:nvPr/>
        </p:nvSpPr>
        <p:spPr>
          <a:xfrm>
            <a:off x="1064339" y="2746336"/>
            <a:ext cx="1512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x-none" sz="1200" b="1" dirty="0">
                <a:solidFill>
                  <a:schemeClr val="accent2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D91100-D8D1-42BE-90A7-49CBBC5F9D71}"/>
              </a:ext>
            </a:extLst>
          </p:cNvPr>
          <p:cNvSpPr txBox="1"/>
          <p:nvPr/>
        </p:nvSpPr>
        <p:spPr>
          <a:xfrm>
            <a:off x="1064339" y="4314189"/>
            <a:ext cx="1512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x-none" sz="1200" b="1" dirty="0">
                <a:solidFill>
                  <a:schemeClr val="accent2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0D98CF3-8F6D-4D05-9BED-61B93A8515BE}"/>
              </a:ext>
            </a:extLst>
          </p:cNvPr>
          <p:cNvSpPr txBox="1"/>
          <p:nvPr/>
        </p:nvSpPr>
        <p:spPr>
          <a:xfrm>
            <a:off x="1064339" y="5881470"/>
            <a:ext cx="1512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x-none" sz="1200" b="1" dirty="0">
                <a:solidFill>
                  <a:schemeClr val="accent2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CA7D978-CAE2-424C-BEF5-5D1234DDBD65}"/>
              </a:ext>
            </a:extLst>
          </p:cNvPr>
          <p:cNvSpPr txBox="1"/>
          <p:nvPr/>
        </p:nvSpPr>
        <p:spPr>
          <a:xfrm>
            <a:off x="6243368" y="5424448"/>
            <a:ext cx="4502207" cy="7423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Erat praesent cu ius, rebum persecuti quo ne, dicant ridens an usu.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018B83F-324D-4039-B439-2DC401CF887F}"/>
              </a:ext>
            </a:extLst>
          </p:cNvPr>
          <p:cNvSpPr txBox="1"/>
          <p:nvPr/>
        </p:nvSpPr>
        <p:spPr>
          <a:xfrm>
            <a:off x="6243368" y="497489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EA0A0E-C603-4B04-94E6-13EB1FA4EDF9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95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76D5CEBF-206A-4BFC-BA25-27E341E38D82}"/>
              </a:ext>
            </a:extLst>
          </p:cNvPr>
          <p:cNvSpPr/>
          <p:nvPr/>
        </p:nvSpPr>
        <p:spPr>
          <a:xfrm>
            <a:off x="0" y="2943028"/>
            <a:ext cx="12192000" cy="3219648"/>
          </a:xfrm>
          <a:prstGeom prst="rect">
            <a:avLst/>
          </a:prstGeom>
          <a:solidFill>
            <a:schemeClr val="accent1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799A5C-3118-4027-870B-87A1FFB8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en-US" altLang="ko-KR" dirty="0"/>
              <a:t>Table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8FEDAD-4B6C-4F80-B650-3B605BC68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790916"/>
              </p:ext>
            </p:extLst>
          </p:nvPr>
        </p:nvGraphicFramePr>
        <p:xfrm>
          <a:off x="1181099" y="2394446"/>
          <a:ext cx="9829802" cy="340288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686641">
                  <a:extLst>
                    <a:ext uri="{9D8B030D-6E8A-4147-A177-3AD203B41FA5}">
                      <a16:colId xmlns:a16="http://schemas.microsoft.com/office/drawing/2014/main" val="1471224567"/>
                    </a:ext>
                  </a:extLst>
                </a:gridCol>
                <a:gridCol w="2589961">
                  <a:extLst>
                    <a:ext uri="{9D8B030D-6E8A-4147-A177-3AD203B41FA5}">
                      <a16:colId xmlns:a16="http://schemas.microsoft.com/office/drawing/2014/main" val="795561614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766944547"/>
                    </a:ext>
                  </a:extLst>
                </a:gridCol>
              </a:tblGrid>
              <a:tr h="567147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459589"/>
                  </a:ext>
                </a:extLst>
              </a:tr>
              <a:tr h="567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74432"/>
                  </a:ext>
                </a:extLst>
              </a:tr>
              <a:tr h="378098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319"/>
                  </a:ext>
                </a:extLst>
              </a:tr>
              <a:tr h="3780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5219"/>
                  </a:ext>
                </a:extLst>
              </a:tr>
              <a:tr h="3780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647144"/>
                  </a:ext>
                </a:extLst>
              </a:tr>
              <a:tr h="567147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89307"/>
                  </a:ext>
                </a:extLst>
              </a:tr>
              <a:tr h="567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Text here</a:t>
                      </a:r>
                      <a:endParaRPr kumimoji="1" lang="en-US" altLang="ko-KR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8546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C201D6-E2EE-43F0-A117-A4AADC2A5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587861"/>
              </p:ext>
            </p:extLst>
          </p:nvPr>
        </p:nvGraphicFramePr>
        <p:xfrm>
          <a:off x="4457699" y="2030138"/>
          <a:ext cx="6553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67138344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75851826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72629547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599014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" sz="12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" sz="12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" sz="12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" sz="12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9614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3CDE93-3334-44E9-B2E4-0F8D1B1DB24E}"/>
              </a:ext>
            </a:extLst>
          </p:cNvPr>
          <p:cNvSpPr/>
          <p:nvPr/>
        </p:nvSpPr>
        <p:spPr>
          <a:xfrm>
            <a:off x="5532745" y="2402888"/>
            <a:ext cx="2201554" cy="55156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>
              <a:lnSpc>
                <a:spcPts val="1200"/>
              </a:lnSpc>
            </a:pPr>
            <a:endParaRPr lang="en-US" altLang="ko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BFE38B4-1F44-497D-A1F8-5D2BDA0AFD39}"/>
              </a:ext>
            </a:extLst>
          </p:cNvPr>
          <p:cNvSpPr/>
          <p:nvPr/>
        </p:nvSpPr>
        <p:spPr>
          <a:xfrm>
            <a:off x="6681751" y="2943028"/>
            <a:ext cx="1052548" cy="568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21FDA59-EE3E-4588-AF36-0123E8FBE566}"/>
              </a:ext>
            </a:extLst>
          </p:cNvPr>
          <p:cNvSpPr/>
          <p:nvPr/>
        </p:nvSpPr>
        <p:spPr>
          <a:xfrm>
            <a:off x="8562246" y="2943028"/>
            <a:ext cx="1347754" cy="568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64EDE7A-9114-4C2B-B8DE-656950538FA8}"/>
              </a:ext>
            </a:extLst>
          </p:cNvPr>
          <p:cNvSpPr/>
          <p:nvPr/>
        </p:nvSpPr>
        <p:spPr>
          <a:xfrm>
            <a:off x="5739030" y="3507817"/>
            <a:ext cx="2849080" cy="388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A26310-131B-4A55-96B4-5D3079ECCA4A}"/>
              </a:ext>
            </a:extLst>
          </p:cNvPr>
          <p:cNvSpPr/>
          <p:nvPr/>
        </p:nvSpPr>
        <p:spPr>
          <a:xfrm>
            <a:off x="7008291" y="3896661"/>
            <a:ext cx="2849080" cy="38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944BD1-B645-420F-A54C-45869FDE4F7B}"/>
              </a:ext>
            </a:extLst>
          </p:cNvPr>
          <p:cNvSpPr/>
          <p:nvPr/>
        </p:nvSpPr>
        <p:spPr>
          <a:xfrm>
            <a:off x="5302740" y="4290728"/>
            <a:ext cx="1816358" cy="38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E421558-736A-468A-87C1-E85B70D8C84F}"/>
              </a:ext>
            </a:extLst>
          </p:cNvPr>
          <p:cNvSpPr/>
          <p:nvPr/>
        </p:nvSpPr>
        <p:spPr>
          <a:xfrm>
            <a:off x="6090681" y="4680022"/>
            <a:ext cx="4062969" cy="5714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F3EAFFD-584C-4663-BDF9-63B1E2CA2AF4}"/>
              </a:ext>
            </a:extLst>
          </p:cNvPr>
          <p:cNvSpPr/>
          <p:nvPr/>
        </p:nvSpPr>
        <p:spPr>
          <a:xfrm>
            <a:off x="5270859" y="5247267"/>
            <a:ext cx="1854829" cy="5500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71684B5-9FCD-4FFA-BF13-7DBAAC6FD7CF}"/>
              </a:ext>
            </a:extLst>
          </p:cNvPr>
          <p:cNvSpPr/>
          <p:nvPr/>
        </p:nvSpPr>
        <p:spPr>
          <a:xfrm>
            <a:off x="7746420" y="5247267"/>
            <a:ext cx="1683380" cy="5500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B1B1441-8DB5-4B4C-9589-CAC320E9296C}"/>
              </a:ext>
            </a:extLst>
          </p:cNvPr>
          <p:cNvGrpSpPr/>
          <p:nvPr/>
        </p:nvGrpSpPr>
        <p:grpSpPr>
          <a:xfrm>
            <a:off x="1356954" y="3962494"/>
            <a:ext cx="370942" cy="293226"/>
            <a:chOff x="3478213" y="5595938"/>
            <a:chExt cx="901700" cy="712788"/>
          </a:xfrm>
          <a:solidFill>
            <a:schemeClr val="bg1"/>
          </a:solidFill>
          <a:effectLst/>
        </p:grpSpPr>
        <p:sp>
          <p:nvSpPr>
            <p:cNvPr id="73" name="Freeform 288">
              <a:extLst>
                <a:ext uri="{FF2B5EF4-FFF2-40B4-BE49-F238E27FC236}">
                  <a16:creationId xmlns:a16="http://schemas.microsoft.com/office/drawing/2014/main" id="{CC36A5D7-9086-4137-B8AD-BF7E82568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8213" y="5595938"/>
              <a:ext cx="901700" cy="354013"/>
            </a:xfrm>
            <a:custGeom>
              <a:avLst/>
              <a:gdLst>
                <a:gd name="T0" fmla="*/ 568 w 568"/>
                <a:gd name="T1" fmla="*/ 223 h 223"/>
                <a:gd name="T2" fmla="*/ 0 w 568"/>
                <a:gd name="T3" fmla="*/ 223 h 223"/>
                <a:gd name="T4" fmla="*/ 276 w 568"/>
                <a:gd name="T5" fmla="*/ 0 h 223"/>
                <a:gd name="T6" fmla="*/ 568 w 568"/>
                <a:gd name="T7" fmla="*/ 223 h 223"/>
                <a:gd name="T8" fmla="*/ 60 w 568"/>
                <a:gd name="T9" fmla="*/ 203 h 223"/>
                <a:gd name="T10" fmla="*/ 506 w 568"/>
                <a:gd name="T11" fmla="*/ 203 h 223"/>
                <a:gd name="T12" fmla="*/ 276 w 568"/>
                <a:gd name="T13" fmla="*/ 27 h 223"/>
                <a:gd name="T14" fmla="*/ 60 w 568"/>
                <a:gd name="T15" fmla="*/ 20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223">
                  <a:moveTo>
                    <a:pt x="568" y="223"/>
                  </a:moveTo>
                  <a:lnTo>
                    <a:pt x="0" y="223"/>
                  </a:lnTo>
                  <a:lnTo>
                    <a:pt x="276" y="0"/>
                  </a:lnTo>
                  <a:lnTo>
                    <a:pt x="568" y="223"/>
                  </a:lnTo>
                  <a:close/>
                  <a:moveTo>
                    <a:pt x="60" y="203"/>
                  </a:moveTo>
                  <a:lnTo>
                    <a:pt x="506" y="203"/>
                  </a:lnTo>
                  <a:lnTo>
                    <a:pt x="276" y="27"/>
                  </a:lnTo>
                  <a:lnTo>
                    <a:pt x="60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289">
              <a:extLst>
                <a:ext uri="{FF2B5EF4-FFF2-40B4-BE49-F238E27FC236}">
                  <a16:creationId xmlns:a16="http://schemas.microsoft.com/office/drawing/2014/main" id="{78C2EFD6-566B-452A-BBD0-7BB1670B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6272213"/>
              <a:ext cx="73501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290">
              <a:extLst>
                <a:ext uri="{FF2B5EF4-FFF2-40B4-BE49-F238E27FC236}">
                  <a16:creationId xmlns:a16="http://schemas.microsoft.com/office/drawing/2014/main" id="{E9ADDAB6-E7C1-4F3A-924D-92A0714D1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291">
              <a:extLst>
                <a:ext uri="{FF2B5EF4-FFF2-40B4-BE49-F238E27FC236}">
                  <a16:creationId xmlns:a16="http://schemas.microsoft.com/office/drawing/2014/main" id="{22D64327-C71F-4939-86D0-5D37E9C8C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3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292">
              <a:extLst>
                <a:ext uri="{FF2B5EF4-FFF2-40B4-BE49-F238E27FC236}">
                  <a16:creationId xmlns:a16="http://schemas.microsoft.com/office/drawing/2014/main" id="{F8EBC7F5-E3CA-4147-A0D2-F31325E22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293">
              <a:extLst>
                <a:ext uri="{FF2B5EF4-FFF2-40B4-BE49-F238E27FC236}">
                  <a16:creationId xmlns:a16="http://schemas.microsoft.com/office/drawing/2014/main" id="{88BB7258-8854-410F-B10D-439E3AD2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294">
              <a:extLst>
                <a:ext uri="{FF2B5EF4-FFF2-40B4-BE49-F238E27FC236}">
                  <a16:creationId xmlns:a16="http://schemas.microsoft.com/office/drawing/2014/main" id="{E12C0469-75FB-4FF0-B7BE-D7B7C20BD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295">
              <a:extLst>
                <a:ext uri="{FF2B5EF4-FFF2-40B4-BE49-F238E27FC236}">
                  <a16:creationId xmlns:a16="http://schemas.microsoft.com/office/drawing/2014/main" id="{BE2B0A97-1B50-4E78-A610-C8D4CB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88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296">
              <a:extLst>
                <a:ext uri="{FF2B5EF4-FFF2-40B4-BE49-F238E27FC236}">
                  <a16:creationId xmlns:a16="http://schemas.microsoft.com/office/drawing/2014/main" id="{9285459A-63EF-404F-9C01-6878528C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5932488"/>
              <a:ext cx="34925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297">
              <a:extLst>
                <a:ext uri="{FF2B5EF4-FFF2-40B4-BE49-F238E27FC236}">
                  <a16:creationId xmlns:a16="http://schemas.microsoft.com/office/drawing/2014/main" id="{AD9BDED6-4785-4CB0-8438-63FE8D530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298">
              <a:extLst>
                <a:ext uri="{FF2B5EF4-FFF2-40B4-BE49-F238E27FC236}">
                  <a16:creationId xmlns:a16="http://schemas.microsoft.com/office/drawing/2014/main" id="{19E29C77-42AB-473C-B663-5309F8D75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302">
              <a:extLst>
                <a:ext uri="{FF2B5EF4-FFF2-40B4-BE49-F238E27FC236}">
                  <a16:creationId xmlns:a16="http://schemas.microsoft.com/office/drawing/2014/main" id="{CDE22CC4-DFAE-4D3F-B658-E2B942086D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100" y="5732463"/>
              <a:ext cx="144462" cy="14605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10 h 40"/>
                <a:gd name="T12" fmla="*/ 10 w 40"/>
                <a:gd name="T13" fmla="*/ 20 h 40"/>
                <a:gd name="T14" fmla="*/ 20 w 40"/>
                <a:gd name="T15" fmla="*/ 30 h 40"/>
                <a:gd name="T16" fmla="*/ 30 w 40"/>
                <a:gd name="T17" fmla="*/ 20 h 40"/>
                <a:gd name="T18" fmla="*/ 20 w 40"/>
                <a:gd name="T1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10"/>
                  </a:moveTo>
                  <a:cubicBezTo>
                    <a:pt x="15" y="10"/>
                    <a:pt x="10" y="14"/>
                    <a:pt x="10" y="20"/>
                  </a:cubicBezTo>
                  <a:cubicBezTo>
                    <a:pt x="10" y="25"/>
                    <a:pt x="15" y="30"/>
                    <a:pt x="20" y="30"/>
                  </a:cubicBezTo>
                  <a:cubicBezTo>
                    <a:pt x="26" y="30"/>
                    <a:pt x="30" y="25"/>
                    <a:pt x="30" y="20"/>
                  </a:cubicBezTo>
                  <a:cubicBezTo>
                    <a:pt x="30" y="14"/>
                    <a:pt x="26" y="10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5E5D003-7A83-49C8-A58E-AE73A08C1B12}"/>
              </a:ext>
            </a:extLst>
          </p:cNvPr>
          <p:cNvGrpSpPr/>
          <p:nvPr/>
        </p:nvGrpSpPr>
        <p:grpSpPr>
          <a:xfrm>
            <a:off x="1395723" y="5099932"/>
            <a:ext cx="293404" cy="267424"/>
            <a:chOff x="7021513" y="5672138"/>
            <a:chExt cx="735012" cy="669926"/>
          </a:xfrm>
          <a:solidFill>
            <a:schemeClr val="bg1"/>
          </a:solidFill>
          <a:effectLst/>
        </p:grpSpPr>
        <p:sp>
          <p:nvSpPr>
            <p:cNvPr id="86" name="Freeform 308">
              <a:extLst>
                <a:ext uri="{FF2B5EF4-FFF2-40B4-BE49-F238E27FC236}">
                  <a16:creationId xmlns:a16="http://schemas.microsoft.com/office/drawing/2014/main" id="{632BCDD9-F166-4944-B248-F2E3DAE91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672138"/>
              <a:ext cx="735012" cy="336550"/>
            </a:xfrm>
            <a:custGeom>
              <a:avLst/>
              <a:gdLst>
                <a:gd name="T0" fmla="*/ 194 w 203"/>
                <a:gd name="T1" fmla="*/ 93 h 93"/>
                <a:gd name="T2" fmla="*/ 152 w 203"/>
                <a:gd name="T3" fmla="*/ 93 h 93"/>
                <a:gd name="T4" fmla="*/ 152 w 203"/>
                <a:gd name="T5" fmla="*/ 83 h 93"/>
                <a:gd name="T6" fmla="*/ 194 w 203"/>
                <a:gd name="T7" fmla="*/ 83 h 93"/>
                <a:gd name="T8" fmla="*/ 194 w 203"/>
                <a:gd name="T9" fmla="*/ 9 h 93"/>
                <a:gd name="T10" fmla="*/ 9 w 203"/>
                <a:gd name="T11" fmla="*/ 9 h 93"/>
                <a:gd name="T12" fmla="*/ 9 w 203"/>
                <a:gd name="T13" fmla="*/ 83 h 93"/>
                <a:gd name="T14" fmla="*/ 51 w 203"/>
                <a:gd name="T15" fmla="*/ 83 h 93"/>
                <a:gd name="T16" fmla="*/ 51 w 203"/>
                <a:gd name="T17" fmla="*/ 93 h 93"/>
                <a:gd name="T18" fmla="*/ 9 w 203"/>
                <a:gd name="T19" fmla="*/ 93 h 93"/>
                <a:gd name="T20" fmla="*/ 0 w 203"/>
                <a:gd name="T21" fmla="*/ 84 h 93"/>
                <a:gd name="T22" fmla="*/ 0 w 203"/>
                <a:gd name="T23" fmla="*/ 9 h 93"/>
                <a:gd name="T24" fmla="*/ 9 w 203"/>
                <a:gd name="T25" fmla="*/ 0 h 93"/>
                <a:gd name="T26" fmla="*/ 194 w 203"/>
                <a:gd name="T27" fmla="*/ 0 h 93"/>
                <a:gd name="T28" fmla="*/ 203 w 203"/>
                <a:gd name="T29" fmla="*/ 9 h 93"/>
                <a:gd name="T30" fmla="*/ 203 w 203"/>
                <a:gd name="T31" fmla="*/ 84 h 93"/>
                <a:gd name="T32" fmla="*/ 194 w 20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93">
                  <a:moveTo>
                    <a:pt x="194" y="93"/>
                  </a:moveTo>
                  <a:cubicBezTo>
                    <a:pt x="152" y="93"/>
                    <a:pt x="152" y="93"/>
                    <a:pt x="152" y="93"/>
                  </a:cubicBezTo>
                  <a:cubicBezTo>
                    <a:pt x="152" y="83"/>
                    <a:pt x="152" y="83"/>
                    <a:pt x="152" y="83"/>
                  </a:cubicBezTo>
                  <a:cubicBezTo>
                    <a:pt x="194" y="83"/>
                    <a:pt x="194" y="83"/>
                    <a:pt x="194" y="83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9" y="0"/>
                    <a:pt x="203" y="4"/>
                    <a:pt x="203" y="9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9"/>
                    <a:pt x="199" y="93"/>
                    <a:pt x="194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309">
              <a:extLst>
                <a:ext uri="{FF2B5EF4-FFF2-40B4-BE49-F238E27FC236}">
                  <a16:creationId xmlns:a16="http://schemas.microsoft.com/office/drawing/2014/main" id="{81C93283-5291-416B-8DB3-E49802B9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5819776"/>
              <a:ext cx="45243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10">
              <a:extLst>
                <a:ext uri="{FF2B5EF4-FFF2-40B4-BE49-F238E27FC236}">
                  <a16:creationId xmlns:a16="http://schemas.microsoft.com/office/drawing/2014/main" id="{950A902F-D6CC-4530-9C2A-61F17430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5819776"/>
              <a:ext cx="382587" cy="522288"/>
            </a:xfrm>
            <a:custGeom>
              <a:avLst/>
              <a:gdLst>
                <a:gd name="T0" fmla="*/ 241 w 241"/>
                <a:gd name="T1" fmla="*/ 329 h 329"/>
                <a:gd name="T2" fmla="*/ 0 w 241"/>
                <a:gd name="T3" fmla="*/ 329 h 329"/>
                <a:gd name="T4" fmla="*/ 0 w 241"/>
                <a:gd name="T5" fmla="*/ 0 h 329"/>
                <a:gd name="T6" fmla="*/ 241 w 241"/>
                <a:gd name="T7" fmla="*/ 0 h 329"/>
                <a:gd name="T8" fmla="*/ 241 w 241"/>
                <a:gd name="T9" fmla="*/ 329 h 329"/>
                <a:gd name="T10" fmla="*/ 20 w 241"/>
                <a:gd name="T11" fmla="*/ 306 h 329"/>
                <a:gd name="T12" fmla="*/ 221 w 241"/>
                <a:gd name="T13" fmla="*/ 306 h 329"/>
                <a:gd name="T14" fmla="*/ 221 w 241"/>
                <a:gd name="T15" fmla="*/ 21 h 329"/>
                <a:gd name="T16" fmla="*/ 20 w 241"/>
                <a:gd name="T17" fmla="*/ 21 h 329"/>
                <a:gd name="T18" fmla="*/ 20 w 241"/>
                <a:gd name="T19" fmla="*/ 30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329">
                  <a:moveTo>
                    <a:pt x="241" y="329"/>
                  </a:moveTo>
                  <a:lnTo>
                    <a:pt x="0" y="32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329"/>
                  </a:lnTo>
                  <a:close/>
                  <a:moveTo>
                    <a:pt x="20" y="306"/>
                  </a:moveTo>
                  <a:lnTo>
                    <a:pt x="221" y="306"/>
                  </a:lnTo>
                  <a:lnTo>
                    <a:pt x="221" y="21"/>
                  </a:lnTo>
                  <a:lnTo>
                    <a:pt x="20" y="21"/>
                  </a:lnTo>
                  <a:lnTo>
                    <a:pt x="20" y="3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11">
              <a:extLst>
                <a:ext uri="{FF2B5EF4-FFF2-40B4-BE49-F238E27FC236}">
                  <a16:creationId xmlns:a16="http://schemas.microsoft.com/office/drawing/2014/main" id="{94B65AB3-7737-4D8D-B7A1-E3EEE69DB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25" y="5842001"/>
              <a:ext cx="257175" cy="423863"/>
            </a:xfrm>
            <a:custGeom>
              <a:avLst/>
              <a:gdLst>
                <a:gd name="T0" fmla="*/ 162 w 162"/>
                <a:gd name="T1" fmla="*/ 267 h 267"/>
                <a:gd name="T2" fmla="*/ 0 w 162"/>
                <a:gd name="T3" fmla="*/ 267 h 267"/>
                <a:gd name="T4" fmla="*/ 0 w 162"/>
                <a:gd name="T5" fmla="*/ 4 h 267"/>
                <a:gd name="T6" fmla="*/ 20 w 162"/>
                <a:gd name="T7" fmla="*/ 4 h 267"/>
                <a:gd name="T8" fmla="*/ 20 w 162"/>
                <a:gd name="T9" fmla="*/ 246 h 267"/>
                <a:gd name="T10" fmla="*/ 141 w 162"/>
                <a:gd name="T11" fmla="*/ 246 h 267"/>
                <a:gd name="T12" fmla="*/ 141 w 162"/>
                <a:gd name="T13" fmla="*/ 0 h 267"/>
                <a:gd name="T14" fmla="*/ 162 w 162"/>
                <a:gd name="T15" fmla="*/ 0 h 267"/>
                <a:gd name="T16" fmla="*/ 162 w 162"/>
                <a:gd name="T1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267">
                  <a:moveTo>
                    <a:pt x="162" y="267"/>
                  </a:moveTo>
                  <a:lnTo>
                    <a:pt x="0" y="267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246"/>
                  </a:lnTo>
                  <a:lnTo>
                    <a:pt x="141" y="246"/>
                  </a:lnTo>
                  <a:lnTo>
                    <a:pt x="141" y="0"/>
                  </a:lnTo>
                  <a:lnTo>
                    <a:pt x="162" y="0"/>
                  </a:lnTo>
                  <a:lnTo>
                    <a:pt x="162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12">
              <a:extLst>
                <a:ext uri="{FF2B5EF4-FFF2-40B4-BE49-F238E27FC236}">
                  <a16:creationId xmlns:a16="http://schemas.microsoft.com/office/drawing/2014/main" id="{439E7FCD-7C55-49E6-99EF-BAAB9E898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600" y="5954713"/>
              <a:ext cx="96837" cy="79375"/>
            </a:xfrm>
            <a:custGeom>
              <a:avLst/>
              <a:gdLst>
                <a:gd name="T0" fmla="*/ 27 w 27"/>
                <a:gd name="T1" fmla="*/ 1 h 22"/>
                <a:gd name="T2" fmla="*/ 27 w 27"/>
                <a:gd name="T3" fmla="*/ 1 h 22"/>
                <a:gd name="T4" fmla="*/ 23 w 27"/>
                <a:gd name="T5" fmla="*/ 19 h 22"/>
                <a:gd name="T6" fmla="*/ 23 w 27"/>
                <a:gd name="T7" fmla="*/ 21 h 22"/>
                <a:gd name="T8" fmla="*/ 22 w 27"/>
                <a:gd name="T9" fmla="*/ 21 h 22"/>
                <a:gd name="T10" fmla="*/ 20 w 27"/>
                <a:gd name="T11" fmla="*/ 22 h 22"/>
                <a:gd name="T12" fmla="*/ 19 w 27"/>
                <a:gd name="T13" fmla="*/ 21 h 22"/>
                <a:gd name="T14" fmla="*/ 18 w 27"/>
                <a:gd name="T15" fmla="*/ 21 h 22"/>
                <a:gd name="T16" fmla="*/ 17 w 27"/>
                <a:gd name="T17" fmla="*/ 19 h 22"/>
                <a:gd name="T18" fmla="*/ 14 w 27"/>
                <a:gd name="T19" fmla="*/ 4 h 22"/>
                <a:gd name="T20" fmla="*/ 14 w 27"/>
                <a:gd name="T21" fmla="*/ 4 h 22"/>
                <a:gd name="T22" fmla="*/ 14 w 27"/>
                <a:gd name="T23" fmla="*/ 4 h 22"/>
                <a:gd name="T24" fmla="*/ 13 w 27"/>
                <a:gd name="T25" fmla="*/ 4 h 22"/>
                <a:gd name="T26" fmla="*/ 10 w 27"/>
                <a:gd name="T27" fmla="*/ 19 h 22"/>
                <a:gd name="T28" fmla="*/ 9 w 27"/>
                <a:gd name="T29" fmla="*/ 21 h 22"/>
                <a:gd name="T30" fmla="*/ 7 w 27"/>
                <a:gd name="T31" fmla="*/ 22 h 22"/>
                <a:gd name="T32" fmla="*/ 5 w 27"/>
                <a:gd name="T33" fmla="*/ 21 h 22"/>
                <a:gd name="T34" fmla="*/ 4 w 27"/>
                <a:gd name="T35" fmla="*/ 21 h 22"/>
                <a:gd name="T36" fmla="*/ 4 w 27"/>
                <a:gd name="T37" fmla="*/ 19 h 22"/>
                <a:gd name="T38" fmla="*/ 0 w 27"/>
                <a:gd name="T39" fmla="*/ 1 h 22"/>
                <a:gd name="T40" fmla="*/ 0 w 27"/>
                <a:gd name="T41" fmla="*/ 1 h 22"/>
                <a:gd name="T42" fmla="*/ 0 w 27"/>
                <a:gd name="T43" fmla="*/ 1 h 22"/>
                <a:gd name="T44" fmla="*/ 1 w 27"/>
                <a:gd name="T45" fmla="*/ 0 h 22"/>
                <a:gd name="T46" fmla="*/ 3 w 27"/>
                <a:gd name="T47" fmla="*/ 0 h 22"/>
                <a:gd name="T48" fmla="*/ 3 w 27"/>
                <a:gd name="T49" fmla="*/ 1 h 22"/>
                <a:gd name="T50" fmla="*/ 4 w 27"/>
                <a:gd name="T51" fmla="*/ 1 h 22"/>
                <a:gd name="T52" fmla="*/ 7 w 27"/>
                <a:gd name="T53" fmla="*/ 18 h 22"/>
                <a:gd name="T54" fmla="*/ 7 w 27"/>
                <a:gd name="T55" fmla="*/ 19 h 22"/>
                <a:gd name="T56" fmla="*/ 7 w 27"/>
                <a:gd name="T57" fmla="*/ 18 h 22"/>
                <a:gd name="T58" fmla="*/ 11 w 27"/>
                <a:gd name="T59" fmla="*/ 2 h 22"/>
                <a:gd name="T60" fmla="*/ 13 w 27"/>
                <a:gd name="T61" fmla="*/ 1 h 22"/>
                <a:gd name="T62" fmla="*/ 15 w 27"/>
                <a:gd name="T63" fmla="*/ 1 h 22"/>
                <a:gd name="T64" fmla="*/ 16 w 27"/>
                <a:gd name="T65" fmla="*/ 2 h 22"/>
                <a:gd name="T66" fmla="*/ 20 w 27"/>
                <a:gd name="T67" fmla="*/ 18 h 22"/>
                <a:gd name="T68" fmla="*/ 20 w 27"/>
                <a:gd name="T69" fmla="*/ 19 h 22"/>
                <a:gd name="T70" fmla="*/ 21 w 27"/>
                <a:gd name="T71" fmla="*/ 18 h 22"/>
                <a:gd name="T72" fmla="*/ 24 w 27"/>
                <a:gd name="T73" fmla="*/ 1 h 22"/>
                <a:gd name="T74" fmla="*/ 24 w 27"/>
                <a:gd name="T75" fmla="*/ 1 h 22"/>
                <a:gd name="T76" fmla="*/ 24 w 27"/>
                <a:gd name="T77" fmla="*/ 0 h 22"/>
                <a:gd name="T78" fmla="*/ 26 w 27"/>
                <a:gd name="T79" fmla="*/ 0 h 22"/>
                <a:gd name="T80" fmla="*/ 27 w 27"/>
                <a:gd name="T81" fmla="*/ 1 h 22"/>
                <a:gd name="T82" fmla="*/ 27 w 27"/>
                <a:gd name="T8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" h="22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1" y="22"/>
                    <a:pt x="20" y="22"/>
                  </a:cubicBezTo>
                  <a:cubicBezTo>
                    <a:pt x="20" y="22"/>
                    <a:pt x="19" y="21"/>
                    <a:pt x="19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7" y="20"/>
                    <a:pt x="17" y="1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1"/>
                    <a:pt x="9" y="21"/>
                  </a:cubicBezTo>
                  <a:cubicBezTo>
                    <a:pt x="9" y="21"/>
                    <a:pt x="8" y="22"/>
                    <a:pt x="7" y="22"/>
                  </a:cubicBezTo>
                  <a:cubicBezTo>
                    <a:pt x="6" y="22"/>
                    <a:pt x="6" y="21"/>
                    <a:pt x="5" y="21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2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313">
              <a:extLst>
                <a:ext uri="{FF2B5EF4-FFF2-40B4-BE49-F238E27FC236}">
                  <a16:creationId xmlns:a16="http://schemas.microsoft.com/office/drawing/2014/main" id="{319800E3-3048-4C60-9F6F-AEBD87FD7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2663" y="5986463"/>
              <a:ext cx="112712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314">
              <a:extLst>
                <a:ext uri="{FF2B5EF4-FFF2-40B4-BE49-F238E27FC236}">
                  <a16:creationId xmlns:a16="http://schemas.microsoft.com/office/drawing/2014/main" id="{7FD6CF2E-4C6A-4426-B102-FFCA4ECC5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9175" y="6065838"/>
              <a:ext cx="36512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315">
              <a:extLst>
                <a:ext uri="{FF2B5EF4-FFF2-40B4-BE49-F238E27FC236}">
                  <a16:creationId xmlns:a16="http://schemas.microsoft.com/office/drawing/2014/main" id="{5D0E6AD3-A1F6-44DB-A80F-E651080F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5842001"/>
              <a:ext cx="169862" cy="87313"/>
            </a:xfrm>
            <a:custGeom>
              <a:avLst/>
              <a:gdLst>
                <a:gd name="T0" fmla="*/ 23 w 47"/>
                <a:gd name="T1" fmla="*/ 24 h 24"/>
                <a:gd name="T2" fmla="*/ 0 w 47"/>
                <a:gd name="T3" fmla="*/ 0 h 24"/>
                <a:gd name="T4" fmla="*/ 10 w 47"/>
                <a:gd name="T5" fmla="*/ 0 h 24"/>
                <a:gd name="T6" fmla="*/ 23 w 47"/>
                <a:gd name="T7" fmla="*/ 14 h 24"/>
                <a:gd name="T8" fmla="*/ 37 w 47"/>
                <a:gd name="T9" fmla="*/ 0 h 24"/>
                <a:gd name="T10" fmla="*/ 47 w 47"/>
                <a:gd name="T11" fmla="*/ 0 h 24"/>
                <a:gd name="T12" fmla="*/ 23 w 47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10" y="24"/>
                    <a:pt x="0" y="13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8"/>
                    <a:pt x="16" y="14"/>
                    <a:pt x="23" y="14"/>
                  </a:cubicBezTo>
                  <a:cubicBezTo>
                    <a:pt x="31" y="14"/>
                    <a:pt x="37" y="8"/>
                    <a:pt x="3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3"/>
                    <a:pt x="36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73D7D22-C6A6-48C2-B0E5-C75D995EDCDE}"/>
              </a:ext>
            </a:extLst>
          </p:cNvPr>
          <p:cNvGrpSpPr/>
          <p:nvPr/>
        </p:nvGrpSpPr>
        <p:grpSpPr>
          <a:xfrm>
            <a:off x="1382395" y="2834596"/>
            <a:ext cx="320060" cy="309164"/>
            <a:chOff x="3622675" y="2430463"/>
            <a:chExt cx="746125" cy="720725"/>
          </a:xfrm>
          <a:solidFill>
            <a:schemeClr val="bg1"/>
          </a:solidFill>
        </p:grpSpPr>
        <p:sp>
          <p:nvSpPr>
            <p:cNvPr id="95" name="Freeform 172">
              <a:extLst>
                <a:ext uri="{FF2B5EF4-FFF2-40B4-BE49-F238E27FC236}">
                  <a16:creationId xmlns:a16="http://schemas.microsoft.com/office/drawing/2014/main" id="{3E241210-6B67-4DA0-9FAE-7ACD396CA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788" y="2470151"/>
              <a:ext cx="112712" cy="239713"/>
            </a:xfrm>
            <a:custGeom>
              <a:avLst/>
              <a:gdLst>
                <a:gd name="T0" fmla="*/ 20 w 71"/>
                <a:gd name="T1" fmla="*/ 151 h 151"/>
                <a:gd name="T2" fmla="*/ 0 w 71"/>
                <a:gd name="T3" fmla="*/ 151 h 151"/>
                <a:gd name="T4" fmla="*/ 0 w 71"/>
                <a:gd name="T5" fmla="*/ 0 h 151"/>
                <a:gd name="T6" fmla="*/ 71 w 71"/>
                <a:gd name="T7" fmla="*/ 0 h 151"/>
                <a:gd name="T8" fmla="*/ 71 w 71"/>
                <a:gd name="T9" fmla="*/ 20 h 151"/>
                <a:gd name="T10" fmla="*/ 20 w 71"/>
                <a:gd name="T11" fmla="*/ 20 h 151"/>
                <a:gd name="T12" fmla="*/ 20 w 71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51">
                  <a:moveTo>
                    <a:pt x="2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20"/>
                  </a:lnTo>
                  <a:lnTo>
                    <a:pt x="20" y="20"/>
                  </a:lnTo>
                  <a:lnTo>
                    <a:pt x="2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173">
              <a:extLst>
                <a:ext uri="{FF2B5EF4-FFF2-40B4-BE49-F238E27FC236}">
                  <a16:creationId xmlns:a16="http://schemas.microsoft.com/office/drawing/2014/main" id="{6E1F116C-C275-4ACA-B774-561C3C60E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50" y="2470151"/>
              <a:ext cx="336550" cy="636588"/>
            </a:xfrm>
            <a:custGeom>
              <a:avLst/>
              <a:gdLst>
                <a:gd name="T0" fmla="*/ 212 w 212"/>
                <a:gd name="T1" fmla="*/ 401 h 401"/>
                <a:gd name="T2" fmla="*/ 0 w 212"/>
                <a:gd name="T3" fmla="*/ 401 h 401"/>
                <a:gd name="T4" fmla="*/ 0 w 212"/>
                <a:gd name="T5" fmla="*/ 379 h 401"/>
                <a:gd name="T6" fmla="*/ 192 w 212"/>
                <a:gd name="T7" fmla="*/ 379 h 401"/>
                <a:gd name="T8" fmla="*/ 192 w 212"/>
                <a:gd name="T9" fmla="*/ 20 h 401"/>
                <a:gd name="T10" fmla="*/ 144 w 212"/>
                <a:gd name="T11" fmla="*/ 20 h 401"/>
                <a:gd name="T12" fmla="*/ 144 w 212"/>
                <a:gd name="T13" fmla="*/ 0 h 401"/>
                <a:gd name="T14" fmla="*/ 212 w 212"/>
                <a:gd name="T15" fmla="*/ 0 h 401"/>
                <a:gd name="T16" fmla="*/ 212 w 212"/>
                <a:gd name="T1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401">
                  <a:moveTo>
                    <a:pt x="212" y="401"/>
                  </a:moveTo>
                  <a:lnTo>
                    <a:pt x="0" y="401"/>
                  </a:lnTo>
                  <a:lnTo>
                    <a:pt x="0" y="379"/>
                  </a:lnTo>
                  <a:lnTo>
                    <a:pt x="192" y="379"/>
                  </a:lnTo>
                  <a:lnTo>
                    <a:pt x="192" y="20"/>
                  </a:lnTo>
                  <a:lnTo>
                    <a:pt x="144" y="20"/>
                  </a:lnTo>
                  <a:lnTo>
                    <a:pt x="144" y="0"/>
                  </a:lnTo>
                  <a:lnTo>
                    <a:pt x="212" y="0"/>
                  </a:lnTo>
                  <a:lnTo>
                    <a:pt x="212" y="4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85">
              <a:extLst>
                <a:ext uri="{FF2B5EF4-FFF2-40B4-BE49-F238E27FC236}">
                  <a16:creationId xmlns:a16="http://schemas.microsoft.com/office/drawing/2014/main" id="{91C9C700-B75A-45BE-864C-1052876A3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50" y="2752726"/>
              <a:ext cx="195262" cy="152400"/>
            </a:xfrm>
            <a:custGeom>
              <a:avLst/>
              <a:gdLst>
                <a:gd name="T0" fmla="*/ 54 w 54"/>
                <a:gd name="T1" fmla="*/ 2 h 42"/>
                <a:gd name="T2" fmla="*/ 54 w 54"/>
                <a:gd name="T3" fmla="*/ 2 h 42"/>
                <a:gd name="T4" fmla="*/ 46 w 54"/>
                <a:gd name="T5" fmla="*/ 37 h 42"/>
                <a:gd name="T6" fmla="*/ 45 w 54"/>
                <a:gd name="T7" fmla="*/ 40 h 42"/>
                <a:gd name="T8" fmla="*/ 44 w 54"/>
                <a:gd name="T9" fmla="*/ 42 h 42"/>
                <a:gd name="T10" fmla="*/ 40 w 54"/>
                <a:gd name="T11" fmla="*/ 42 h 42"/>
                <a:gd name="T12" fmla="*/ 37 w 54"/>
                <a:gd name="T13" fmla="*/ 41 h 42"/>
                <a:gd name="T14" fmla="*/ 35 w 54"/>
                <a:gd name="T15" fmla="*/ 40 h 42"/>
                <a:gd name="T16" fmla="*/ 34 w 54"/>
                <a:gd name="T17" fmla="*/ 36 h 42"/>
                <a:gd name="T18" fmla="*/ 27 w 54"/>
                <a:gd name="T19" fmla="*/ 7 h 42"/>
                <a:gd name="T20" fmla="*/ 27 w 54"/>
                <a:gd name="T21" fmla="*/ 6 h 42"/>
                <a:gd name="T22" fmla="*/ 27 w 54"/>
                <a:gd name="T23" fmla="*/ 6 h 42"/>
                <a:gd name="T24" fmla="*/ 27 w 54"/>
                <a:gd name="T25" fmla="*/ 7 h 42"/>
                <a:gd name="T26" fmla="*/ 20 w 54"/>
                <a:gd name="T27" fmla="*/ 36 h 42"/>
                <a:gd name="T28" fmla="*/ 18 w 54"/>
                <a:gd name="T29" fmla="*/ 41 h 42"/>
                <a:gd name="T30" fmla="*/ 14 w 54"/>
                <a:gd name="T31" fmla="*/ 42 h 42"/>
                <a:gd name="T32" fmla="*/ 10 w 54"/>
                <a:gd name="T33" fmla="*/ 42 h 42"/>
                <a:gd name="T34" fmla="*/ 9 w 54"/>
                <a:gd name="T35" fmla="*/ 40 h 42"/>
                <a:gd name="T36" fmla="*/ 8 w 54"/>
                <a:gd name="T37" fmla="*/ 37 h 42"/>
                <a:gd name="T38" fmla="*/ 0 w 54"/>
                <a:gd name="T39" fmla="*/ 2 h 42"/>
                <a:gd name="T40" fmla="*/ 0 w 54"/>
                <a:gd name="T41" fmla="*/ 2 h 42"/>
                <a:gd name="T42" fmla="*/ 1 w 54"/>
                <a:gd name="T43" fmla="*/ 0 h 42"/>
                <a:gd name="T44" fmla="*/ 2 w 54"/>
                <a:gd name="T45" fmla="*/ 0 h 42"/>
                <a:gd name="T46" fmla="*/ 6 w 54"/>
                <a:gd name="T47" fmla="*/ 0 h 42"/>
                <a:gd name="T48" fmla="*/ 7 w 54"/>
                <a:gd name="T49" fmla="*/ 0 h 42"/>
                <a:gd name="T50" fmla="*/ 7 w 54"/>
                <a:gd name="T51" fmla="*/ 1 h 42"/>
                <a:gd name="T52" fmla="*/ 13 w 54"/>
                <a:gd name="T53" fmla="*/ 35 h 42"/>
                <a:gd name="T54" fmla="*/ 14 w 54"/>
                <a:gd name="T55" fmla="*/ 36 h 42"/>
                <a:gd name="T56" fmla="*/ 15 w 54"/>
                <a:gd name="T57" fmla="*/ 35 h 42"/>
                <a:gd name="T58" fmla="*/ 22 w 54"/>
                <a:gd name="T59" fmla="*/ 3 h 42"/>
                <a:gd name="T60" fmla="*/ 25 w 54"/>
                <a:gd name="T61" fmla="*/ 0 h 42"/>
                <a:gd name="T62" fmla="*/ 29 w 54"/>
                <a:gd name="T63" fmla="*/ 0 h 42"/>
                <a:gd name="T64" fmla="*/ 32 w 54"/>
                <a:gd name="T65" fmla="*/ 3 h 42"/>
                <a:gd name="T66" fmla="*/ 39 w 54"/>
                <a:gd name="T67" fmla="*/ 35 h 42"/>
                <a:gd name="T68" fmla="*/ 40 w 54"/>
                <a:gd name="T69" fmla="*/ 36 h 42"/>
                <a:gd name="T70" fmla="*/ 41 w 54"/>
                <a:gd name="T71" fmla="*/ 35 h 42"/>
                <a:gd name="T72" fmla="*/ 47 w 54"/>
                <a:gd name="T73" fmla="*/ 1 h 42"/>
                <a:gd name="T74" fmla="*/ 47 w 54"/>
                <a:gd name="T75" fmla="*/ 0 h 42"/>
                <a:gd name="T76" fmla="*/ 48 w 54"/>
                <a:gd name="T77" fmla="*/ 0 h 42"/>
                <a:gd name="T78" fmla="*/ 52 w 54"/>
                <a:gd name="T79" fmla="*/ 0 h 42"/>
                <a:gd name="T80" fmla="*/ 53 w 54"/>
                <a:gd name="T81" fmla="*/ 0 h 42"/>
                <a:gd name="T82" fmla="*/ 54 w 54"/>
                <a:gd name="T83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42"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8"/>
                    <a:pt x="46" y="39"/>
                    <a:pt x="45" y="40"/>
                  </a:cubicBezTo>
                  <a:cubicBezTo>
                    <a:pt x="45" y="41"/>
                    <a:pt x="44" y="41"/>
                    <a:pt x="44" y="42"/>
                  </a:cubicBezTo>
                  <a:cubicBezTo>
                    <a:pt x="43" y="42"/>
                    <a:pt x="42" y="42"/>
                    <a:pt x="40" y="42"/>
                  </a:cubicBezTo>
                  <a:cubicBezTo>
                    <a:pt x="39" y="42"/>
                    <a:pt x="38" y="42"/>
                    <a:pt x="37" y="41"/>
                  </a:cubicBezTo>
                  <a:cubicBezTo>
                    <a:pt x="36" y="41"/>
                    <a:pt x="36" y="41"/>
                    <a:pt x="35" y="40"/>
                  </a:cubicBezTo>
                  <a:cubicBezTo>
                    <a:pt x="35" y="39"/>
                    <a:pt x="34" y="38"/>
                    <a:pt x="34" y="3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40"/>
                    <a:pt x="18" y="41"/>
                  </a:cubicBezTo>
                  <a:cubicBezTo>
                    <a:pt x="17" y="41"/>
                    <a:pt x="16" y="42"/>
                    <a:pt x="14" y="42"/>
                  </a:cubicBezTo>
                  <a:cubicBezTo>
                    <a:pt x="12" y="42"/>
                    <a:pt x="11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8" y="38"/>
                    <a:pt x="8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3" y="0"/>
                    <a:pt x="2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1" y="35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1"/>
                    <a:pt x="54" y="1"/>
                    <a:pt x="5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186">
              <a:extLst>
                <a:ext uri="{FF2B5EF4-FFF2-40B4-BE49-F238E27FC236}">
                  <a16:creationId xmlns:a16="http://schemas.microsoft.com/office/drawing/2014/main" id="{54108565-EF8B-4991-BFFA-55E89C289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2814638"/>
              <a:ext cx="223837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187">
              <a:extLst>
                <a:ext uri="{FF2B5EF4-FFF2-40B4-BE49-F238E27FC236}">
                  <a16:creationId xmlns:a16="http://schemas.microsoft.com/office/drawing/2014/main" id="{D732B27C-5599-4810-A4BB-94899214B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2651126"/>
              <a:ext cx="446087" cy="0"/>
            </a:xfrm>
            <a:custGeom>
              <a:avLst/>
              <a:gdLst>
                <a:gd name="T0" fmla="*/ 0 w 281"/>
                <a:gd name="T1" fmla="*/ 281 w 281"/>
                <a:gd name="T2" fmla="*/ 0 w 28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81">
                  <a:moveTo>
                    <a:pt x="0" y="0"/>
                  </a:moveTo>
                  <a:lnTo>
                    <a:pt x="28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Line 188">
              <a:extLst>
                <a:ext uri="{FF2B5EF4-FFF2-40B4-BE49-F238E27FC236}">
                  <a16:creationId xmlns:a16="http://schemas.microsoft.com/office/drawing/2014/main" id="{BF600C6E-3051-45FF-ABBA-72B5BD8A4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5250" y="2651126"/>
              <a:ext cx="446087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189">
              <a:extLst>
                <a:ext uri="{FF2B5EF4-FFF2-40B4-BE49-F238E27FC236}">
                  <a16:creationId xmlns:a16="http://schemas.microsoft.com/office/drawing/2014/main" id="{8AD96F0C-BF40-4BF0-8972-F939E59C5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0" y="2636838"/>
              <a:ext cx="446087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90">
              <a:extLst>
                <a:ext uri="{FF2B5EF4-FFF2-40B4-BE49-F238E27FC236}">
                  <a16:creationId xmlns:a16="http://schemas.microsoft.com/office/drawing/2014/main" id="{FBF7C3D2-EB4D-455B-A30E-7D6746C36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5" y="2430463"/>
              <a:ext cx="282575" cy="112713"/>
            </a:xfrm>
            <a:custGeom>
              <a:avLst/>
              <a:gdLst>
                <a:gd name="T0" fmla="*/ 178 w 178"/>
                <a:gd name="T1" fmla="*/ 71 h 71"/>
                <a:gd name="T2" fmla="*/ 0 w 178"/>
                <a:gd name="T3" fmla="*/ 71 h 71"/>
                <a:gd name="T4" fmla="*/ 0 w 178"/>
                <a:gd name="T5" fmla="*/ 0 h 71"/>
                <a:gd name="T6" fmla="*/ 178 w 178"/>
                <a:gd name="T7" fmla="*/ 0 h 71"/>
                <a:gd name="T8" fmla="*/ 178 w 178"/>
                <a:gd name="T9" fmla="*/ 71 h 71"/>
                <a:gd name="T10" fmla="*/ 23 w 178"/>
                <a:gd name="T11" fmla="*/ 48 h 71"/>
                <a:gd name="T12" fmla="*/ 158 w 178"/>
                <a:gd name="T13" fmla="*/ 48 h 71"/>
                <a:gd name="T14" fmla="*/ 158 w 178"/>
                <a:gd name="T15" fmla="*/ 20 h 71"/>
                <a:gd name="T16" fmla="*/ 23 w 178"/>
                <a:gd name="T17" fmla="*/ 20 h 71"/>
                <a:gd name="T18" fmla="*/ 23 w 178"/>
                <a:gd name="T19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71">
                  <a:moveTo>
                    <a:pt x="178" y="71"/>
                  </a:moveTo>
                  <a:lnTo>
                    <a:pt x="0" y="71"/>
                  </a:lnTo>
                  <a:lnTo>
                    <a:pt x="0" y="0"/>
                  </a:lnTo>
                  <a:lnTo>
                    <a:pt x="178" y="0"/>
                  </a:lnTo>
                  <a:lnTo>
                    <a:pt x="178" y="71"/>
                  </a:lnTo>
                  <a:close/>
                  <a:moveTo>
                    <a:pt x="23" y="48"/>
                  </a:moveTo>
                  <a:lnTo>
                    <a:pt x="158" y="48"/>
                  </a:lnTo>
                  <a:lnTo>
                    <a:pt x="158" y="20"/>
                  </a:lnTo>
                  <a:lnTo>
                    <a:pt x="23" y="20"/>
                  </a:lnTo>
                  <a:lnTo>
                    <a:pt x="2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91">
              <a:extLst>
                <a:ext uri="{FF2B5EF4-FFF2-40B4-BE49-F238E27FC236}">
                  <a16:creationId xmlns:a16="http://schemas.microsoft.com/office/drawing/2014/main" id="{EDB9FACF-40B5-4E4D-932F-C8B2E6731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687638"/>
              <a:ext cx="371475" cy="195263"/>
            </a:xfrm>
            <a:custGeom>
              <a:avLst/>
              <a:gdLst>
                <a:gd name="T0" fmla="*/ 95 w 103"/>
                <a:gd name="T1" fmla="*/ 54 h 54"/>
                <a:gd name="T2" fmla="*/ 81 w 103"/>
                <a:gd name="T3" fmla="*/ 13 h 54"/>
                <a:gd name="T4" fmla="*/ 76 w 103"/>
                <a:gd name="T5" fmla="*/ 10 h 54"/>
                <a:gd name="T6" fmla="*/ 11 w 103"/>
                <a:gd name="T7" fmla="*/ 33 h 54"/>
                <a:gd name="T8" fmla="*/ 9 w 103"/>
                <a:gd name="T9" fmla="*/ 35 h 54"/>
                <a:gd name="T10" fmla="*/ 9 w 103"/>
                <a:gd name="T11" fmla="*/ 38 h 54"/>
                <a:gd name="T12" fmla="*/ 13 w 103"/>
                <a:gd name="T13" fmla="*/ 51 h 54"/>
                <a:gd name="T14" fmla="*/ 5 w 103"/>
                <a:gd name="T15" fmla="*/ 53 h 54"/>
                <a:gd name="T16" fmla="*/ 1 w 103"/>
                <a:gd name="T17" fmla="*/ 41 h 54"/>
                <a:gd name="T18" fmla="*/ 1 w 103"/>
                <a:gd name="T19" fmla="*/ 32 h 54"/>
                <a:gd name="T20" fmla="*/ 8 w 103"/>
                <a:gd name="T21" fmla="*/ 25 h 54"/>
                <a:gd name="T22" fmla="*/ 73 w 103"/>
                <a:gd name="T23" fmla="*/ 3 h 54"/>
                <a:gd name="T24" fmla="*/ 88 w 103"/>
                <a:gd name="T25" fmla="*/ 10 h 54"/>
                <a:gd name="T26" fmla="*/ 103 w 103"/>
                <a:gd name="T27" fmla="*/ 51 h 54"/>
                <a:gd name="T28" fmla="*/ 95 w 103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54">
                  <a:moveTo>
                    <a:pt x="95" y="54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0" y="11"/>
                    <a:pt x="78" y="10"/>
                    <a:pt x="76" y="1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9" y="34"/>
                    <a:pt x="9" y="35"/>
                  </a:cubicBezTo>
                  <a:cubicBezTo>
                    <a:pt x="8" y="36"/>
                    <a:pt x="8" y="37"/>
                    <a:pt x="9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8"/>
                    <a:pt x="0" y="35"/>
                    <a:pt x="1" y="32"/>
                  </a:cubicBezTo>
                  <a:cubicBezTo>
                    <a:pt x="3" y="29"/>
                    <a:pt x="5" y="27"/>
                    <a:pt x="8" y="2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9" y="0"/>
                    <a:pt x="86" y="4"/>
                    <a:pt x="88" y="10"/>
                  </a:cubicBezTo>
                  <a:cubicBezTo>
                    <a:pt x="103" y="51"/>
                    <a:pt x="103" y="51"/>
                    <a:pt x="103" y="51"/>
                  </a:cubicBezTo>
                  <a:lnTo>
                    <a:pt x="9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92">
              <a:extLst>
                <a:ext uri="{FF2B5EF4-FFF2-40B4-BE49-F238E27FC236}">
                  <a16:creationId xmlns:a16="http://schemas.microsoft.com/office/drawing/2014/main" id="{4F8A7DEF-B58C-449D-9F4A-97EC0C417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5" y="2752726"/>
              <a:ext cx="292100" cy="127000"/>
            </a:xfrm>
            <a:custGeom>
              <a:avLst/>
              <a:gdLst>
                <a:gd name="T0" fmla="*/ 7 w 184"/>
                <a:gd name="T1" fmla="*/ 80 h 80"/>
                <a:gd name="T2" fmla="*/ 0 w 184"/>
                <a:gd name="T3" fmla="*/ 64 h 80"/>
                <a:gd name="T4" fmla="*/ 178 w 184"/>
                <a:gd name="T5" fmla="*/ 0 h 80"/>
                <a:gd name="T6" fmla="*/ 184 w 184"/>
                <a:gd name="T7" fmla="*/ 18 h 80"/>
                <a:gd name="T8" fmla="*/ 7 w 184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0">
                  <a:moveTo>
                    <a:pt x="7" y="80"/>
                  </a:moveTo>
                  <a:lnTo>
                    <a:pt x="0" y="64"/>
                  </a:lnTo>
                  <a:lnTo>
                    <a:pt x="178" y="0"/>
                  </a:lnTo>
                  <a:lnTo>
                    <a:pt x="184" y="18"/>
                  </a:lnTo>
                  <a:lnTo>
                    <a:pt x="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93">
              <a:extLst>
                <a:ext uri="{FF2B5EF4-FFF2-40B4-BE49-F238E27FC236}">
                  <a16:creationId xmlns:a16="http://schemas.microsoft.com/office/drawing/2014/main" id="{F7223B76-B51D-49F2-9BC5-315D1AE5D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675" y="2868613"/>
              <a:ext cx="420687" cy="282575"/>
            </a:xfrm>
            <a:custGeom>
              <a:avLst/>
              <a:gdLst>
                <a:gd name="T0" fmla="*/ 265 w 265"/>
                <a:gd name="T1" fmla="*/ 178 h 178"/>
                <a:gd name="T2" fmla="*/ 0 w 265"/>
                <a:gd name="T3" fmla="*/ 178 h 178"/>
                <a:gd name="T4" fmla="*/ 0 w 265"/>
                <a:gd name="T5" fmla="*/ 0 h 178"/>
                <a:gd name="T6" fmla="*/ 265 w 265"/>
                <a:gd name="T7" fmla="*/ 0 h 178"/>
                <a:gd name="T8" fmla="*/ 265 w 265"/>
                <a:gd name="T9" fmla="*/ 52 h 178"/>
                <a:gd name="T10" fmla="*/ 247 w 265"/>
                <a:gd name="T11" fmla="*/ 52 h 178"/>
                <a:gd name="T12" fmla="*/ 247 w 265"/>
                <a:gd name="T13" fmla="*/ 18 h 178"/>
                <a:gd name="T14" fmla="*/ 19 w 265"/>
                <a:gd name="T15" fmla="*/ 18 h 178"/>
                <a:gd name="T16" fmla="*/ 19 w 265"/>
                <a:gd name="T17" fmla="*/ 160 h 178"/>
                <a:gd name="T18" fmla="*/ 247 w 265"/>
                <a:gd name="T19" fmla="*/ 160 h 178"/>
                <a:gd name="T20" fmla="*/ 247 w 265"/>
                <a:gd name="T21" fmla="*/ 130 h 178"/>
                <a:gd name="T22" fmla="*/ 265 w 265"/>
                <a:gd name="T23" fmla="*/ 130 h 178"/>
                <a:gd name="T24" fmla="*/ 265 w 265"/>
                <a:gd name="T2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78">
                  <a:moveTo>
                    <a:pt x="265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265" y="0"/>
                  </a:lnTo>
                  <a:lnTo>
                    <a:pt x="265" y="52"/>
                  </a:lnTo>
                  <a:lnTo>
                    <a:pt x="247" y="52"/>
                  </a:lnTo>
                  <a:lnTo>
                    <a:pt x="247" y="18"/>
                  </a:lnTo>
                  <a:lnTo>
                    <a:pt x="19" y="18"/>
                  </a:lnTo>
                  <a:lnTo>
                    <a:pt x="19" y="160"/>
                  </a:lnTo>
                  <a:lnTo>
                    <a:pt x="247" y="160"/>
                  </a:lnTo>
                  <a:lnTo>
                    <a:pt x="247" y="130"/>
                  </a:lnTo>
                  <a:lnTo>
                    <a:pt x="265" y="130"/>
                  </a:lnTo>
                  <a:lnTo>
                    <a:pt x="265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94">
              <a:extLst>
                <a:ext uri="{FF2B5EF4-FFF2-40B4-BE49-F238E27FC236}">
                  <a16:creationId xmlns:a16="http://schemas.microsoft.com/office/drawing/2014/main" id="{5473F9AE-6845-4312-A608-61793CC1B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0475" y="2941638"/>
              <a:ext cx="279400" cy="144463"/>
            </a:xfrm>
            <a:custGeom>
              <a:avLst/>
              <a:gdLst>
                <a:gd name="T0" fmla="*/ 63 w 77"/>
                <a:gd name="T1" fmla="*/ 40 h 40"/>
                <a:gd name="T2" fmla="*/ 14 w 77"/>
                <a:gd name="T3" fmla="*/ 40 h 40"/>
                <a:gd name="T4" fmla="*/ 0 w 77"/>
                <a:gd name="T5" fmla="*/ 26 h 40"/>
                <a:gd name="T6" fmla="*/ 0 w 77"/>
                <a:gd name="T7" fmla="*/ 15 h 40"/>
                <a:gd name="T8" fmla="*/ 14 w 77"/>
                <a:gd name="T9" fmla="*/ 0 h 40"/>
                <a:gd name="T10" fmla="*/ 63 w 77"/>
                <a:gd name="T11" fmla="*/ 0 h 40"/>
                <a:gd name="T12" fmla="*/ 77 w 77"/>
                <a:gd name="T13" fmla="*/ 15 h 40"/>
                <a:gd name="T14" fmla="*/ 77 w 77"/>
                <a:gd name="T15" fmla="*/ 26 h 40"/>
                <a:gd name="T16" fmla="*/ 63 w 77"/>
                <a:gd name="T17" fmla="*/ 40 h 40"/>
                <a:gd name="T18" fmla="*/ 14 w 77"/>
                <a:gd name="T19" fmla="*/ 8 h 40"/>
                <a:gd name="T20" fmla="*/ 9 w 77"/>
                <a:gd name="T21" fmla="*/ 15 h 40"/>
                <a:gd name="T22" fmla="*/ 9 w 77"/>
                <a:gd name="T23" fmla="*/ 26 h 40"/>
                <a:gd name="T24" fmla="*/ 14 w 77"/>
                <a:gd name="T25" fmla="*/ 32 h 40"/>
                <a:gd name="T26" fmla="*/ 63 w 77"/>
                <a:gd name="T27" fmla="*/ 32 h 40"/>
                <a:gd name="T28" fmla="*/ 68 w 77"/>
                <a:gd name="T29" fmla="*/ 26 h 40"/>
                <a:gd name="T30" fmla="*/ 68 w 77"/>
                <a:gd name="T31" fmla="*/ 15 h 40"/>
                <a:gd name="T32" fmla="*/ 63 w 77"/>
                <a:gd name="T33" fmla="*/ 8 h 40"/>
                <a:gd name="T34" fmla="*/ 14 w 77"/>
                <a:gd name="T3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40">
                  <a:moveTo>
                    <a:pt x="6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34"/>
                    <a:pt x="0" y="2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1" y="0"/>
                    <a:pt x="77" y="7"/>
                    <a:pt x="77" y="1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34"/>
                    <a:pt x="71" y="40"/>
                    <a:pt x="63" y="40"/>
                  </a:cubicBezTo>
                  <a:close/>
                  <a:moveTo>
                    <a:pt x="14" y="8"/>
                  </a:moveTo>
                  <a:cubicBezTo>
                    <a:pt x="11" y="8"/>
                    <a:pt x="9" y="11"/>
                    <a:pt x="9" y="1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11" y="32"/>
                    <a:pt x="1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6" y="32"/>
                    <a:pt x="68" y="29"/>
                    <a:pt x="68" y="26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6" y="8"/>
                    <a:pt x="63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195">
              <a:extLst>
                <a:ext uri="{FF2B5EF4-FFF2-40B4-BE49-F238E27FC236}">
                  <a16:creationId xmlns:a16="http://schemas.microsoft.com/office/drawing/2014/main" id="{F0E064E4-0643-468E-9F79-707F36BCD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388" y="2995613"/>
              <a:ext cx="36512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C902275-8171-4C42-9DD7-DCC396DB5520}"/>
              </a:ext>
            </a:extLst>
          </p:cNvPr>
          <p:cNvSpPr txBox="1"/>
          <p:nvPr/>
        </p:nvSpPr>
        <p:spPr>
          <a:xfrm>
            <a:off x="1188175" y="1989632"/>
            <a:ext cx="3822700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ad posse facer.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CEB381-2B0B-4DBE-8C2E-09B5C11CA1A0}"/>
              </a:ext>
            </a:extLst>
          </p:cNvPr>
          <p:cNvSpPr txBox="1"/>
          <p:nvPr/>
        </p:nvSpPr>
        <p:spPr>
          <a:xfrm>
            <a:off x="1188175" y="1690511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7DEA4C-8FAA-44EF-A9B3-50694B1AB61A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각 삼각형[R] 11">
            <a:extLst>
              <a:ext uri="{FF2B5EF4-FFF2-40B4-BE49-F238E27FC236}">
                <a16:creationId xmlns:a16="http://schemas.microsoft.com/office/drawing/2014/main" id="{97EBD07A-9420-4562-B150-75686D78E2F9}"/>
              </a:ext>
            </a:extLst>
          </p:cNvPr>
          <p:cNvSpPr/>
          <p:nvPr/>
        </p:nvSpPr>
        <p:spPr>
          <a:xfrm rot="10800000" flipH="1">
            <a:off x="0" y="0"/>
            <a:ext cx="5972176" cy="578730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E631E48-C714-45C7-97EF-866EF885BCFA}"/>
              </a:ext>
            </a:extLst>
          </p:cNvPr>
          <p:cNvSpPr/>
          <p:nvPr/>
        </p:nvSpPr>
        <p:spPr>
          <a:xfrm>
            <a:off x="2205381" y="2085975"/>
            <a:ext cx="2659728" cy="2705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도넛[D] 6">
            <a:extLst>
              <a:ext uri="{FF2B5EF4-FFF2-40B4-BE49-F238E27FC236}">
                <a16:creationId xmlns:a16="http://schemas.microsoft.com/office/drawing/2014/main" id="{17513452-F21B-4AC7-86A5-F9F3691F4AA0}"/>
              </a:ext>
            </a:extLst>
          </p:cNvPr>
          <p:cNvSpPr/>
          <p:nvPr/>
        </p:nvSpPr>
        <p:spPr>
          <a:xfrm>
            <a:off x="8803664" y="3521747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E6275FD3-B74F-40E0-8A50-9E285C80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ko-KR" dirty="0"/>
              <a:t>Four Folded</a:t>
            </a:r>
            <a:br>
              <a:rPr lang="af-ZA" altLang="ko-KR" dirty="0"/>
            </a:br>
            <a:r>
              <a:rPr lang="af-ZA" altLang="ko-KR" dirty="0">
                <a:solidFill>
                  <a:schemeClr val="accent2"/>
                </a:solidFill>
              </a:rPr>
              <a:t>Arrow </a:t>
            </a:r>
            <a:r>
              <a:rPr lang="en-US" altLang="ko-KR" dirty="0">
                <a:solidFill>
                  <a:schemeClr val="accent2"/>
                </a:solidFill>
              </a:rPr>
              <a:t>Cycle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76B78-54C0-4D86-892B-048EE4A735A8}"/>
              </a:ext>
            </a:extLst>
          </p:cNvPr>
          <p:cNvSpPr txBox="1"/>
          <p:nvPr/>
        </p:nvSpPr>
        <p:spPr>
          <a:xfrm>
            <a:off x="7213600" y="3672184"/>
            <a:ext cx="3822700" cy="14071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30A6C-E2AE-4522-90E2-AFB649B4709A}"/>
              </a:ext>
            </a:extLst>
          </p:cNvPr>
          <p:cNvSpPr txBox="1"/>
          <p:nvPr/>
        </p:nvSpPr>
        <p:spPr>
          <a:xfrm>
            <a:off x="7213600" y="3222626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FF74F85-E99D-4BEF-A04B-F510B6907905}"/>
              </a:ext>
            </a:extLst>
          </p:cNvPr>
          <p:cNvGrpSpPr/>
          <p:nvPr/>
        </p:nvGrpSpPr>
        <p:grpSpPr>
          <a:xfrm>
            <a:off x="1155700" y="1031322"/>
            <a:ext cx="4744134" cy="4795356"/>
            <a:chOff x="4332105" y="2336425"/>
            <a:chExt cx="3579366" cy="361801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44B079-C47C-43FD-84F2-3BA13F584D4B}"/>
                </a:ext>
              </a:extLst>
            </p:cNvPr>
            <p:cNvSpPr/>
            <p:nvPr/>
          </p:nvSpPr>
          <p:spPr>
            <a:xfrm>
              <a:off x="5215563" y="2584409"/>
              <a:ext cx="904117" cy="64580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9CF7A8-55F7-4579-A127-101CCE00FACE}"/>
                </a:ext>
              </a:extLst>
            </p:cNvPr>
            <p:cNvSpPr/>
            <p:nvPr/>
          </p:nvSpPr>
          <p:spPr>
            <a:xfrm rot="5400000">
              <a:off x="6888526" y="3349041"/>
              <a:ext cx="904117" cy="64580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3136F7-EBC5-4E9D-A7F4-1CF781E94AD9}"/>
                </a:ext>
              </a:extLst>
            </p:cNvPr>
            <p:cNvSpPr/>
            <p:nvPr/>
          </p:nvSpPr>
          <p:spPr>
            <a:xfrm rot="5400000">
              <a:off x="6054240" y="1864309"/>
              <a:ext cx="1137130" cy="2081362"/>
            </a:xfrm>
            <a:custGeom>
              <a:avLst/>
              <a:gdLst>
                <a:gd name="connsiteX0" fmla="*/ 904058 w 1155700"/>
                <a:gd name="connsiteY0" fmla="*/ 0 h 2115353"/>
                <a:gd name="connsiteX1" fmla="*/ 904058 w 1155700"/>
                <a:gd name="connsiteY1" fmla="*/ 1408920 h 2115353"/>
                <a:gd name="connsiteX2" fmla="*/ 1155700 w 1155700"/>
                <a:gd name="connsiteY2" fmla="*/ 1408920 h 2115353"/>
                <a:gd name="connsiteX3" fmla="*/ 577850 w 1155700"/>
                <a:gd name="connsiteY3" fmla="*/ 2115353 h 2115353"/>
                <a:gd name="connsiteX4" fmla="*/ 0 w 1155700"/>
                <a:gd name="connsiteY4" fmla="*/ 1408920 h 2115353"/>
                <a:gd name="connsiteX5" fmla="*/ 251642 w 1155700"/>
                <a:gd name="connsiteY5" fmla="*/ 1408920 h 2115353"/>
                <a:gd name="connsiteX6" fmla="*/ 251642 w 1155700"/>
                <a:gd name="connsiteY6" fmla="*/ 658968 h 21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00" h="2115353">
                  <a:moveTo>
                    <a:pt x="904058" y="0"/>
                  </a:moveTo>
                  <a:lnTo>
                    <a:pt x="904058" y="1408920"/>
                  </a:lnTo>
                  <a:lnTo>
                    <a:pt x="1155700" y="1408920"/>
                  </a:lnTo>
                  <a:lnTo>
                    <a:pt x="577850" y="2115353"/>
                  </a:lnTo>
                  <a:lnTo>
                    <a:pt x="0" y="1408920"/>
                  </a:lnTo>
                  <a:lnTo>
                    <a:pt x="251642" y="1408920"/>
                  </a:lnTo>
                  <a:lnTo>
                    <a:pt x="251642" y="658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E96AB6A-7E3E-42BD-86F4-5B260D352D51}"/>
                </a:ext>
              </a:extLst>
            </p:cNvPr>
            <p:cNvSpPr/>
            <p:nvPr/>
          </p:nvSpPr>
          <p:spPr>
            <a:xfrm rot="10800000">
              <a:off x="6123895" y="5060650"/>
              <a:ext cx="904117" cy="64580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F232722-CBAB-42CB-B266-56AF1E5CA20C}"/>
                </a:ext>
              </a:extLst>
            </p:cNvPr>
            <p:cNvSpPr/>
            <p:nvPr/>
          </p:nvSpPr>
          <p:spPr>
            <a:xfrm rot="10800000">
              <a:off x="6774341" y="3625090"/>
              <a:ext cx="1137130" cy="2081364"/>
            </a:xfrm>
            <a:custGeom>
              <a:avLst/>
              <a:gdLst>
                <a:gd name="connsiteX0" fmla="*/ 904058 w 1155700"/>
                <a:gd name="connsiteY0" fmla="*/ 0 h 2115353"/>
                <a:gd name="connsiteX1" fmla="*/ 904058 w 1155700"/>
                <a:gd name="connsiteY1" fmla="*/ 1408920 h 2115353"/>
                <a:gd name="connsiteX2" fmla="*/ 1155700 w 1155700"/>
                <a:gd name="connsiteY2" fmla="*/ 1408920 h 2115353"/>
                <a:gd name="connsiteX3" fmla="*/ 577850 w 1155700"/>
                <a:gd name="connsiteY3" fmla="*/ 2115353 h 2115353"/>
                <a:gd name="connsiteX4" fmla="*/ 0 w 1155700"/>
                <a:gd name="connsiteY4" fmla="*/ 1408920 h 2115353"/>
                <a:gd name="connsiteX5" fmla="*/ 251642 w 1155700"/>
                <a:gd name="connsiteY5" fmla="*/ 1408920 h 2115353"/>
                <a:gd name="connsiteX6" fmla="*/ 251642 w 1155700"/>
                <a:gd name="connsiteY6" fmla="*/ 658968 h 21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00" h="2115353">
                  <a:moveTo>
                    <a:pt x="904058" y="0"/>
                  </a:moveTo>
                  <a:lnTo>
                    <a:pt x="904058" y="1408920"/>
                  </a:lnTo>
                  <a:lnTo>
                    <a:pt x="1155700" y="1408920"/>
                  </a:lnTo>
                  <a:lnTo>
                    <a:pt x="577850" y="2115353"/>
                  </a:lnTo>
                  <a:lnTo>
                    <a:pt x="0" y="1408920"/>
                  </a:lnTo>
                  <a:lnTo>
                    <a:pt x="251642" y="1408920"/>
                  </a:lnTo>
                  <a:lnTo>
                    <a:pt x="251642" y="658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45C734-59B5-44D2-AE66-597B9749E5C7}"/>
                </a:ext>
              </a:extLst>
            </p:cNvPr>
            <p:cNvSpPr/>
            <p:nvPr/>
          </p:nvSpPr>
          <p:spPr>
            <a:xfrm rot="16200000">
              <a:off x="4412287" y="4296017"/>
              <a:ext cx="904117" cy="64580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BF26C18-38BF-44E2-9746-B4A6C8CEF458}"/>
                </a:ext>
              </a:extLst>
            </p:cNvPr>
            <p:cNvSpPr/>
            <p:nvPr/>
          </p:nvSpPr>
          <p:spPr>
            <a:xfrm rot="16200000">
              <a:off x="5013559" y="4345191"/>
              <a:ext cx="1137130" cy="2081362"/>
            </a:xfrm>
            <a:custGeom>
              <a:avLst/>
              <a:gdLst>
                <a:gd name="connsiteX0" fmla="*/ 904058 w 1155700"/>
                <a:gd name="connsiteY0" fmla="*/ 0 h 2115353"/>
                <a:gd name="connsiteX1" fmla="*/ 904058 w 1155700"/>
                <a:gd name="connsiteY1" fmla="*/ 1408920 h 2115353"/>
                <a:gd name="connsiteX2" fmla="*/ 1155700 w 1155700"/>
                <a:gd name="connsiteY2" fmla="*/ 1408920 h 2115353"/>
                <a:gd name="connsiteX3" fmla="*/ 577850 w 1155700"/>
                <a:gd name="connsiteY3" fmla="*/ 2115353 h 2115353"/>
                <a:gd name="connsiteX4" fmla="*/ 0 w 1155700"/>
                <a:gd name="connsiteY4" fmla="*/ 1408920 h 2115353"/>
                <a:gd name="connsiteX5" fmla="*/ 251642 w 1155700"/>
                <a:gd name="connsiteY5" fmla="*/ 1408920 h 2115353"/>
                <a:gd name="connsiteX6" fmla="*/ 251642 w 1155700"/>
                <a:gd name="connsiteY6" fmla="*/ 658968 h 21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00" h="2115353">
                  <a:moveTo>
                    <a:pt x="904058" y="0"/>
                  </a:moveTo>
                  <a:lnTo>
                    <a:pt x="904058" y="1408920"/>
                  </a:lnTo>
                  <a:lnTo>
                    <a:pt x="1155700" y="1408920"/>
                  </a:lnTo>
                  <a:lnTo>
                    <a:pt x="577850" y="2115353"/>
                  </a:lnTo>
                  <a:lnTo>
                    <a:pt x="0" y="1408920"/>
                  </a:lnTo>
                  <a:lnTo>
                    <a:pt x="251642" y="1408920"/>
                  </a:lnTo>
                  <a:lnTo>
                    <a:pt x="251642" y="658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A79DFE64-1CAD-45DC-B2F1-3B0D49553604}"/>
                </a:ext>
              </a:extLst>
            </p:cNvPr>
            <p:cNvSpPr/>
            <p:nvPr/>
          </p:nvSpPr>
          <p:spPr>
            <a:xfrm>
              <a:off x="4332105" y="2584409"/>
              <a:ext cx="1137130" cy="2081364"/>
            </a:xfrm>
            <a:custGeom>
              <a:avLst/>
              <a:gdLst>
                <a:gd name="connsiteX0" fmla="*/ 904058 w 1155700"/>
                <a:gd name="connsiteY0" fmla="*/ 0 h 2115353"/>
                <a:gd name="connsiteX1" fmla="*/ 904058 w 1155700"/>
                <a:gd name="connsiteY1" fmla="*/ 1408920 h 2115353"/>
                <a:gd name="connsiteX2" fmla="*/ 1155700 w 1155700"/>
                <a:gd name="connsiteY2" fmla="*/ 1408920 h 2115353"/>
                <a:gd name="connsiteX3" fmla="*/ 577850 w 1155700"/>
                <a:gd name="connsiteY3" fmla="*/ 2115353 h 2115353"/>
                <a:gd name="connsiteX4" fmla="*/ 0 w 1155700"/>
                <a:gd name="connsiteY4" fmla="*/ 1408920 h 2115353"/>
                <a:gd name="connsiteX5" fmla="*/ 251642 w 1155700"/>
                <a:gd name="connsiteY5" fmla="*/ 1408920 h 2115353"/>
                <a:gd name="connsiteX6" fmla="*/ 251642 w 1155700"/>
                <a:gd name="connsiteY6" fmla="*/ 658968 h 21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00" h="2115353">
                  <a:moveTo>
                    <a:pt x="904058" y="0"/>
                  </a:moveTo>
                  <a:lnTo>
                    <a:pt x="904058" y="1408920"/>
                  </a:lnTo>
                  <a:lnTo>
                    <a:pt x="1155700" y="1408920"/>
                  </a:lnTo>
                  <a:lnTo>
                    <a:pt x="577850" y="2115353"/>
                  </a:lnTo>
                  <a:lnTo>
                    <a:pt x="0" y="1408920"/>
                  </a:lnTo>
                  <a:lnTo>
                    <a:pt x="251642" y="1408920"/>
                  </a:lnTo>
                  <a:lnTo>
                    <a:pt x="251642" y="6589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86EF0FE-88D9-4CA9-AE17-58FB38226238}"/>
              </a:ext>
            </a:extLst>
          </p:cNvPr>
          <p:cNvSpPr txBox="1"/>
          <p:nvPr/>
        </p:nvSpPr>
        <p:spPr>
          <a:xfrm>
            <a:off x="3323307" y="1632326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bg1"/>
                </a:solidFill>
              </a:rPr>
              <a:t>D. </a:t>
            </a: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6768E-7197-4580-9F59-8325153668C3}"/>
              </a:ext>
            </a:extLst>
          </p:cNvPr>
          <p:cNvSpPr txBox="1"/>
          <p:nvPr/>
        </p:nvSpPr>
        <p:spPr>
          <a:xfrm>
            <a:off x="2205381" y="4920459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bg1"/>
                </a:solidFill>
              </a:rPr>
              <a:t>B. </a:t>
            </a: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C09F9A-BB6F-42D7-8298-B4165C73005D}"/>
              </a:ext>
            </a:extLst>
          </p:cNvPr>
          <p:cNvSpPr txBox="1"/>
          <p:nvPr/>
        </p:nvSpPr>
        <p:spPr>
          <a:xfrm rot="16200000">
            <a:off x="3900712" y="3257115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bg1"/>
                </a:solidFill>
              </a:rPr>
              <a:t>C. </a:t>
            </a: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5BBD49-095E-4A92-9865-D03FE22F6503}"/>
              </a:ext>
            </a:extLst>
          </p:cNvPr>
          <p:cNvSpPr txBox="1"/>
          <p:nvPr/>
        </p:nvSpPr>
        <p:spPr>
          <a:xfrm rot="16200000">
            <a:off x="659304" y="2304889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bg1"/>
                </a:solidFill>
              </a:rPr>
              <a:t>A. </a:t>
            </a: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884739-25C7-4DD2-B60C-1E2CE101F5F1}"/>
              </a:ext>
            </a:extLst>
          </p:cNvPr>
          <p:cNvGrpSpPr/>
          <p:nvPr/>
        </p:nvGrpSpPr>
        <p:grpSpPr>
          <a:xfrm>
            <a:off x="3089755" y="3026117"/>
            <a:ext cx="695325" cy="808038"/>
            <a:chOff x="1781175" y="5616576"/>
            <a:chExt cx="695325" cy="808038"/>
          </a:xfrm>
          <a:solidFill>
            <a:schemeClr val="accent3"/>
          </a:solidFill>
        </p:grpSpPr>
        <p:sp>
          <p:nvSpPr>
            <p:cNvPr id="46" name="Freeform 269">
              <a:extLst>
                <a:ext uri="{FF2B5EF4-FFF2-40B4-BE49-F238E27FC236}">
                  <a16:creationId xmlns:a16="http://schemas.microsoft.com/office/drawing/2014/main" id="{5E16400C-28B8-4F92-98AB-FEE0E2F92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70">
              <a:extLst>
                <a:ext uri="{FF2B5EF4-FFF2-40B4-BE49-F238E27FC236}">
                  <a16:creationId xmlns:a16="http://schemas.microsoft.com/office/drawing/2014/main" id="{57EC1EAC-1082-4655-BA15-61705AFB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71">
              <a:extLst>
                <a:ext uri="{FF2B5EF4-FFF2-40B4-BE49-F238E27FC236}">
                  <a16:creationId xmlns:a16="http://schemas.microsoft.com/office/drawing/2014/main" id="{17BB3E48-C2D8-4DA2-83D4-2FEA26557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72">
              <a:extLst>
                <a:ext uri="{FF2B5EF4-FFF2-40B4-BE49-F238E27FC236}">
                  <a16:creationId xmlns:a16="http://schemas.microsoft.com/office/drawing/2014/main" id="{8FE22682-5202-4A18-9045-ABC8E8957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73">
              <a:extLst>
                <a:ext uri="{FF2B5EF4-FFF2-40B4-BE49-F238E27FC236}">
                  <a16:creationId xmlns:a16="http://schemas.microsoft.com/office/drawing/2014/main" id="{989541CA-65CA-4023-8571-9E7B1393F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76">
              <a:extLst>
                <a:ext uri="{FF2B5EF4-FFF2-40B4-BE49-F238E27FC236}">
                  <a16:creationId xmlns:a16="http://schemas.microsoft.com/office/drawing/2014/main" id="{A9730451-1D22-49FC-97B7-23832054F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77">
              <a:extLst>
                <a:ext uri="{FF2B5EF4-FFF2-40B4-BE49-F238E27FC236}">
                  <a16:creationId xmlns:a16="http://schemas.microsoft.com/office/drawing/2014/main" id="{6D3ABFBF-B3E3-4D1B-9F0C-16B05469B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78">
              <a:extLst>
                <a:ext uri="{FF2B5EF4-FFF2-40B4-BE49-F238E27FC236}">
                  <a16:creationId xmlns:a16="http://schemas.microsoft.com/office/drawing/2014/main" id="{E6EF6B46-E069-4232-87F5-7D28D056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79">
              <a:extLst>
                <a:ext uri="{FF2B5EF4-FFF2-40B4-BE49-F238E27FC236}">
                  <a16:creationId xmlns:a16="http://schemas.microsoft.com/office/drawing/2014/main" id="{25B648DF-250E-4E69-82FD-76EF01EB3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80">
              <a:extLst>
                <a:ext uri="{FF2B5EF4-FFF2-40B4-BE49-F238E27FC236}">
                  <a16:creationId xmlns:a16="http://schemas.microsoft.com/office/drawing/2014/main" id="{4BF89BAF-6670-4A46-9358-82C9961FA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81">
              <a:extLst>
                <a:ext uri="{FF2B5EF4-FFF2-40B4-BE49-F238E27FC236}">
                  <a16:creationId xmlns:a16="http://schemas.microsoft.com/office/drawing/2014/main" id="{8748FC60-9583-45F6-867D-2E8D49BB5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82">
              <a:extLst>
                <a:ext uri="{FF2B5EF4-FFF2-40B4-BE49-F238E27FC236}">
                  <a16:creationId xmlns:a16="http://schemas.microsoft.com/office/drawing/2014/main" id="{44EAC798-474F-4BAA-9087-76BDB417D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83">
              <a:extLst>
                <a:ext uri="{FF2B5EF4-FFF2-40B4-BE49-F238E27FC236}">
                  <a16:creationId xmlns:a16="http://schemas.microsoft.com/office/drawing/2014/main" id="{9EDF987A-5748-4445-8832-F29769C79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84">
              <a:extLst>
                <a:ext uri="{FF2B5EF4-FFF2-40B4-BE49-F238E27FC236}">
                  <a16:creationId xmlns:a16="http://schemas.microsoft.com/office/drawing/2014/main" id="{B55F4597-8858-4DB6-B713-F97A66DB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85">
              <a:extLst>
                <a:ext uri="{FF2B5EF4-FFF2-40B4-BE49-F238E27FC236}">
                  <a16:creationId xmlns:a16="http://schemas.microsoft.com/office/drawing/2014/main" id="{BAFE3FFE-1119-47CC-99F0-2CDF8AA9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86">
              <a:extLst>
                <a:ext uri="{FF2B5EF4-FFF2-40B4-BE49-F238E27FC236}">
                  <a16:creationId xmlns:a16="http://schemas.microsoft.com/office/drawing/2014/main" id="{D75A65FE-304A-4D2C-9D3E-5E990678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87">
              <a:extLst>
                <a:ext uri="{FF2B5EF4-FFF2-40B4-BE49-F238E27FC236}">
                  <a16:creationId xmlns:a16="http://schemas.microsoft.com/office/drawing/2014/main" id="{DD83C042-6A6E-462B-90B3-F61F989EB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0C8D36D-B870-4B91-85DD-05741EC45677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98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13">
            <a:extLst>
              <a:ext uri="{FF2B5EF4-FFF2-40B4-BE49-F238E27FC236}">
                <a16:creationId xmlns:a16="http://schemas.microsoft.com/office/drawing/2014/main" id="{E7588B69-A29E-411F-BBF7-178F8F444313}"/>
              </a:ext>
            </a:extLst>
          </p:cNvPr>
          <p:cNvSpPr/>
          <p:nvPr/>
        </p:nvSpPr>
        <p:spPr>
          <a:xfrm rot="5400000">
            <a:off x="9251231" y="3657573"/>
            <a:ext cx="4001934" cy="1879601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F6C9679-421D-427B-9D22-17A17021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solidFill>
                  <a:schemeClr val="accent2"/>
                </a:solidFill>
              </a:rPr>
              <a:t>Stock Chart</a:t>
            </a:r>
            <a:br>
              <a:rPr lang="en-US" altLang="ko" dirty="0"/>
            </a:br>
            <a:r>
              <a:rPr lang="en-US" altLang="ko" dirty="0"/>
              <a:t>Slide</a:t>
            </a:r>
            <a:endParaRPr lang="ko-KR" altLang="en-US" dirty="0"/>
          </a:p>
        </p:txBody>
      </p:sp>
      <p:graphicFrame>
        <p:nvGraphicFramePr>
          <p:cNvPr id="183" name="차트 182">
            <a:extLst>
              <a:ext uri="{FF2B5EF4-FFF2-40B4-BE49-F238E27FC236}">
                <a16:creationId xmlns:a16="http://schemas.microsoft.com/office/drawing/2014/main" id="{D3FB3455-1CBB-409D-873C-C6FA50D27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260755"/>
              </p:ext>
            </p:extLst>
          </p:nvPr>
        </p:nvGraphicFramePr>
        <p:xfrm>
          <a:off x="4410075" y="1447801"/>
          <a:ext cx="6943724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E4A73C-78F6-43A8-A511-B06CE23165D8}"/>
              </a:ext>
            </a:extLst>
          </p:cNvPr>
          <p:cNvSpPr txBox="1"/>
          <p:nvPr/>
        </p:nvSpPr>
        <p:spPr>
          <a:xfrm>
            <a:off x="838201" y="3672184"/>
            <a:ext cx="2962274" cy="1850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C9D91-9776-4E1A-97B4-4D3126FFAB58}"/>
              </a:ext>
            </a:extLst>
          </p:cNvPr>
          <p:cNvSpPr txBox="1"/>
          <p:nvPr/>
        </p:nvSpPr>
        <p:spPr>
          <a:xfrm>
            <a:off x="838201" y="3222626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B89FA-2315-4719-9B82-0D28F66BDAD1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73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2D1AE-2632-4FF9-9443-1F5A312F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/>
                </a:solidFill>
              </a:rPr>
              <a:t>Process </a:t>
            </a:r>
            <a:r>
              <a:rPr lang="en-US" altLang="ko-KR" dirty="0">
                <a:solidFill>
                  <a:schemeClr val="bg1"/>
                </a:solidFill>
              </a:rPr>
              <a:t>Diagram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EEEDE-4DEE-4142-9B09-116737E8F0A3}"/>
              </a:ext>
            </a:extLst>
          </p:cNvPr>
          <p:cNvSpPr txBox="1"/>
          <p:nvPr/>
        </p:nvSpPr>
        <p:spPr>
          <a:xfrm>
            <a:off x="1029494" y="2701910"/>
            <a:ext cx="2256631" cy="1628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Nonumes periculis appellantur qui ne.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9AE5D-0A25-4DDC-B236-43BA339F0D6E}"/>
              </a:ext>
            </a:extLst>
          </p:cNvPr>
          <p:cNvSpPr txBox="1"/>
          <p:nvPr/>
        </p:nvSpPr>
        <p:spPr>
          <a:xfrm>
            <a:off x="1029495" y="225235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4"/>
                </a:solidFill>
              </a:rPr>
              <a:t>A. </a:t>
            </a:r>
            <a:r>
              <a:rPr kumimoji="1" lang="en" altLang="x-none" sz="1200" b="1" dirty="0">
                <a:solidFill>
                  <a:schemeClr val="accent4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2CEF0-8052-41BC-88B9-6BB73E23AEE1}"/>
              </a:ext>
            </a:extLst>
          </p:cNvPr>
          <p:cNvSpPr txBox="1"/>
          <p:nvPr/>
        </p:nvSpPr>
        <p:spPr>
          <a:xfrm>
            <a:off x="3590661" y="2701910"/>
            <a:ext cx="2256631" cy="118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Erat praesent cu ius, rebum persecuti quo ne.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7018-CFF7-4865-8D7A-971042561F22}"/>
              </a:ext>
            </a:extLst>
          </p:cNvPr>
          <p:cNvSpPr txBox="1"/>
          <p:nvPr/>
        </p:nvSpPr>
        <p:spPr>
          <a:xfrm>
            <a:off x="3590662" y="225235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4"/>
                </a:solidFill>
              </a:rPr>
              <a:t>B. </a:t>
            </a:r>
            <a:r>
              <a:rPr kumimoji="1" lang="en" altLang="x-none" sz="1200" b="1" dirty="0">
                <a:solidFill>
                  <a:schemeClr val="accent4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F4ECA-3625-4464-BF4B-0A966D3304E8}"/>
              </a:ext>
            </a:extLst>
          </p:cNvPr>
          <p:cNvSpPr txBox="1"/>
          <p:nvPr/>
        </p:nvSpPr>
        <p:spPr>
          <a:xfrm>
            <a:off x="6151828" y="2701910"/>
            <a:ext cx="2256631" cy="16287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Nonumes periculis appellantur qui ne.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D1901-02A0-40B4-89A5-2C6DA881C4B4}"/>
              </a:ext>
            </a:extLst>
          </p:cNvPr>
          <p:cNvSpPr txBox="1"/>
          <p:nvPr/>
        </p:nvSpPr>
        <p:spPr>
          <a:xfrm>
            <a:off x="6151829" y="225235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4"/>
                </a:solidFill>
              </a:rPr>
              <a:t>C. </a:t>
            </a:r>
            <a:r>
              <a:rPr kumimoji="1" lang="en" altLang="x-none" sz="1200" b="1" dirty="0">
                <a:solidFill>
                  <a:schemeClr val="accent4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EA617-29FF-42A0-A710-D0651CD1F274}"/>
              </a:ext>
            </a:extLst>
          </p:cNvPr>
          <p:cNvSpPr txBox="1"/>
          <p:nvPr/>
        </p:nvSpPr>
        <p:spPr>
          <a:xfrm>
            <a:off x="8712994" y="2701910"/>
            <a:ext cx="2256631" cy="118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Erat praesent cu ius, rebum persecuti quo ne.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C4B99-9E44-4DE4-B9F8-E5ED5932ED11}"/>
              </a:ext>
            </a:extLst>
          </p:cNvPr>
          <p:cNvSpPr txBox="1"/>
          <p:nvPr/>
        </p:nvSpPr>
        <p:spPr>
          <a:xfrm>
            <a:off x="8712995" y="2252352"/>
            <a:ext cx="24495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en-US" sz="1200" b="1" dirty="0">
                <a:solidFill>
                  <a:schemeClr val="accent4"/>
                </a:solidFill>
              </a:rPr>
              <a:t>D. </a:t>
            </a:r>
            <a:r>
              <a:rPr kumimoji="1" lang="en" altLang="x-none" sz="1200" b="1" dirty="0">
                <a:solidFill>
                  <a:schemeClr val="accent4"/>
                </a:solidFill>
              </a:rPr>
              <a:t>Lorem ipsum dolor 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A252C-78BB-45F0-ADF8-882862E4218D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0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mium Photo | Bitcoin on white background">
            <a:extLst>
              <a:ext uri="{FF2B5EF4-FFF2-40B4-BE49-F238E27FC236}">
                <a16:creationId xmlns:a16="http://schemas.microsoft.com/office/drawing/2014/main" id="{51DC1254-6702-95C9-BA77-A7FF46C7D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" r="50576"/>
          <a:stretch/>
        </p:blipFill>
        <p:spPr bwMode="auto">
          <a:xfrm>
            <a:off x="7983415" y="331723"/>
            <a:ext cx="4009293" cy="65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338891" y="261849"/>
            <a:ext cx="975760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</a:t>
            </a:r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Snapshot of Top 10 Cryptocurrencies by Market Cap</a:t>
            </a:r>
            <a:endParaRPr kumimoji="1" lang="x-none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8" name="market_cap.png" descr="market_cap.png">
            <a:extLst>
              <a:ext uri="{FF2B5EF4-FFF2-40B4-BE49-F238E27FC236}">
                <a16:creationId xmlns:a16="http://schemas.microsoft.com/office/drawing/2014/main" id="{9B99DBD8-308C-708F-41DA-E38D8C60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314" y="1370291"/>
            <a:ext cx="7021008" cy="5376869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0853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37F0C-E6BB-4316-89AD-BE4F3FB9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Organization</a:t>
            </a:r>
            <a:r>
              <a:rPr lang="en-US" altLang="ko-KR" dirty="0"/>
              <a:t> Chart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D46463-220F-4BF6-A185-62420874E96E}"/>
              </a:ext>
            </a:extLst>
          </p:cNvPr>
          <p:cNvSpPr/>
          <p:nvPr/>
        </p:nvSpPr>
        <p:spPr>
          <a:xfrm>
            <a:off x="1055689" y="2539689"/>
            <a:ext cx="3505554" cy="2865242"/>
          </a:xfrm>
          <a:prstGeom prst="rect">
            <a:avLst/>
          </a:prstGeom>
          <a:solidFill>
            <a:schemeClr val="accent5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42BC85-B953-4345-ABE5-324DA4B01632}"/>
              </a:ext>
            </a:extLst>
          </p:cNvPr>
          <p:cNvSpPr/>
          <p:nvPr/>
        </p:nvSpPr>
        <p:spPr>
          <a:xfrm>
            <a:off x="7630760" y="3417297"/>
            <a:ext cx="3505553" cy="2821578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4E22AD29-8A9F-49B3-B13C-7E67FAF8A27B}"/>
              </a:ext>
            </a:extLst>
          </p:cNvPr>
          <p:cNvSpPr/>
          <p:nvPr/>
        </p:nvSpPr>
        <p:spPr>
          <a:xfrm>
            <a:off x="4685323" y="2809604"/>
            <a:ext cx="3693364" cy="300649"/>
          </a:xfrm>
          <a:custGeom>
            <a:avLst/>
            <a:gdLst>
              <a:gd name="connsiteX0" fmla="*/ 0 w 7723990"/>
              <a:gd name="connsiteY0" fmla="*/ 333487 h 344245"/>
              <a:gd name="connsiteX1" fmla="*/ 0 w 7723990"/>
              <a:gd name="connsiteY1" fmla="*/ 0 h 344245"/>
              <a:gd name="connsiteX2" fmla="*/ 7723990 w 7723990"/>
              <a:gd name="connsiteY2" fmla="*/ 0 h 344245"/>
              <a:gd name="connsiteX3" fmla="*/ 7723990 w 7723990"/>
              <a:gd name="connsiteY3" fmla="*/ 344245 h 34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3990" h="344245">
                <a:moveTo>
                  <a:pt x="0" y="333487"/>
                </a:moveTo>
                <a:lnTo>
                  <a:pt x="0" y="0"/>
                </a:lnTo>
                <a:lnTo>
                  <a:pt x="7723990" y="0"/>
                </a:lnTo>
                <a:lnTo>
                  <a:pt x="7723990" y="344245"/>
                </a:lnTo>
              </a:path>
            </a:pathLst>
          </a:custGeom>
          <a:ln w="9525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173ED8-0E2B-4A23-8DBF-8E077B272754}"/>
              </a:ext>
            </a:extLst>
          </p:cNvPr>
          <p:cNvCxnSpPr>
            <a:cxnSpLocks/>
          </p:cNvCxnSpPr>
          <p:nvPr/>
        </p:nvCxnSpPr>
        <p:spPr>
          <a:xfrm>
            <a:off x="6380507" y="2461243"/>
            <a:ext cx="0" cy="348361"/>
          </a:xfrm>
          <a:prstGeom prst="line">
            <a:avLst/>
          </a:prstGeom>
          <a:ln w="9525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526FC9-10BE-453B-84BF-497B648E69A1}"/>
              </a:ext>
            </a:extLst>
          </p:cNvPr>
          <p:cNvCxnSpPr>
            <a:cxnSpLocks/>
          </p:cNvCxnSpPr>
          <p:nvPr/>
        </p:nvCxnSpPr>
        <p:spPr>
          <a:xfrm>
            <a:off x="4687797" y="3726839"/>
            <a:ext cx="0" cy="424409"/>
          </a:xfrm>
          <a:prstGeom prst="line">
            <a:avLst/>
          </a:prstGeom>
          <a:ln w="9525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C306B42-FAA7-494A-8EC9-B1E4A0A991E3}"/>
              </a:ext>
            </a:extLst>
          </p:cNvPr>
          <p:cNvSpPr/>
          <p:nvPr/>
        </p:nvSpPr>
        <p:spPr>
          <a:xfrm rot="16200000">
            <a:off x="5651566" y="4271752"/>
            <a:ext cx="2057674" cy="348762"/>
          </a:xfrm>
          <a:custGeom>
            <a:avLst/>
            <a:gdLst>
              <a:gd name="connsiteX0" fmla="*/ 0 w 7723990"/>
              <a:gd name="connsiteY0" fmla="*/ 333487 h 344245"/>
              <a:gd name="connsiteX1" fmla="*/ 0 w 7723990"/>
              <a:gd name="connsiteY1" fmla="*/ 0 h 344245"/>
              <a:gd name="connsiteX2" fmla="*/ 7723990 w 7723990"/>
              <a:gd name="connsiteY2" fmla="*/ 0 h 344245"/>
              <a:gd name="connsiteX3" fmla="*/ 7723990 w 7723990"/>
              <a:gd name="connsiteY3" fmla="*/ 344245 h 34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3990" h="344245">
                <a:moveTo>
                  <a:pt x="0" y="333487"/>
                </a:moveTo>
                <a:lnTo>
                  <a:pt x="0" y="0"/>
                </a:lnTo>
                <a:lnTo>
                  <a:pt x="7723990" y="0"/>
                </a:lnTo>
                <a:lnTo>
                  <a:pt x="7723990" y="344245"/>
                </a:lnTo>
              </a:path>
            </a:pathLst>
          </a:custGeom>
          <a:ln w="9525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8459B92-B7E5-4B28-AA86-3C8BED91D107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6506022" y="4460789"/>
            <a:ext cx="348762" cy="0"/>
          </a:xfrm>
          <a:prstGeom prst="line">
            <a:avLst/>
          </a:prstGeom>
          <a:ln w="9525">
            <a:solidFill>
              <a:schemeClr val="accent4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3741EA-D6D2-4550-B45C-068ECABE83F7}"/>
              </a:ext>
            </a:extLst>
          </p:cNvPr>
          <p:cNvSpPr/>
          <p:nvPr/>
        </p:nvSpPr>
        <p:spPr>
          <a:xfrm>
            <a:off x="5430671" y="1842160"/>
            <a:ext cx="1899672" cy="6190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004FE1-59F3-4BAF-8167-F49A8B8D3A70}"/>
              </a:ext>
            </a:extLst>
          </p:cNvPr>
          <p:cNvSpPr/>
          <p:nvPr/>
        </p:nvSpPr>
        <p:spPr>
          <a:xfrm>
            <a:off x="4861657" y="1763713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1B7B6F-AF98-44D8-867E-DE3F780906F7}"/>
              </a:ext>
            </a:extLst>
          </p:cNvPr>
          <p:cNvSpPr/>
          <p:nvPr/>
        </p:nvSpPr>
        <p:spPr>
          <a:xfrm>
            <a:off x="7423798" y="4151248"/>
            <a:ext cx="1899672" cy="6190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2472F17-1E09-42C7-80CF-A694EF1385D8}"/>
              </a:ext>
            </a:extLst>
          </p:cNvPr>
          <p:cNvSpPr/>
          <p:nvPr/>
        </p:nvSpPr>
        <p:spPr>
          <a:xfrm>
            <a:off x="6854784" y="4072801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6A21A4E-15A3-48AA-AADB-C82A8E6A7309}"/>
              </a:ext>
            </a:extLst>
          </p:cNvPr>
          <p:cNvSpPr/>
          <p:nvPr/>
        </p:nvSpPr>
        <p:spPr>
          <a:xfrm>
            <a:off x="3737961" y="3107756"/>
            <a:ext cx="1899672" cy="6190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F29E671-DD91-4C4B-A5CB-BE309E8B9993}"/>
              </a:ext>
            </a:extLst>
          </p:cNvPr>
          <p:cNvSpPr/>
          <p:nvPr/>
        </p:nvSpPr>
        <p:spPr>
          <a:xfrm>
            <a:off x="3168947" y="3029309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00E716-6443-4647-8D72-A3383B62029B}"/>
              </a:ext>
            </a:extLst>
          </p:cNvPr>
          <p:cNvSpPr/>
          <p:nvPr/>
        </p:nvSpPr>
        <p:spPr>
          <a:xfrm>
            <a:off x="3737961" y="4151248"/>
            <a:ext cx="1899672" cy="6190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817B012-83F0-41AB-9932-0825CA333FB0}"/>
              </a:ext>
            </a:extLst>
          </p:cNvPr>
          <p:cNvSpPr/>
          <p:nvPr/>
        </p:nvSpPr>
        <p:spPr>
          <a:xfrm>
            <a:off x="3168947" y="4072801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426744-F402-4288-868C-A0AC7C25E414}"/>
              </a:ext>
            </a:extLst>
          </p:cNvPr>
          <p:cNvSpPr/>
          <p:nvPr/>
        </p:nvSpPr>
        <p:spPr>
          <a:xfrm>
            <a:off x="7423798" y="3107756"/>
            <a:ext cx="1899672" cy="6190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5661F83-F04A-4EE6-95D3-02D96CC39B2C}"/>
              </a:ext>
            </a:extLst>
          </p:cNvPr>
          <p:cNvSpPr/>
          <p:nvPr/>
        </p:nvSpPr>
        <p:spPr>
          <a:xfrm>
            <a:off x="6854784" y="3029309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7F0934B-EEFD-45BB-8C56-43CC23512312}"/>
              </a:ext>
            </a:extLst>
          </p:cNvPr>
          <p:cNvSpPr/>
          <p:nvPr/>
        </p:nvSpPr>
        <p:spPr>
          <a:xfrm>
            <a:off x="7423798" y="5176187"/>
            <a:ext cx="1899672" cy="6190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1400" dirty="0">
              <a:solidFill>
                <a:schemeClr val="accent5"/>
              </a:solidFill>
              <a:cs typeface="Calibri" panose="020F0502020204030204" pitchFamily="34" charset="0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CC556EB-9886-4B1E-B765-0EA641030906}"/>
              </a:ext>
            </a:extLst>
          </p:cNvPr>
          <p:cNvSpPr/>
          <p:nvPr/>
        </p:nvSpPr>
        <p:spPr>
          <a:xfrm>
            <a:off x="6854784" y="5097740"/>
            <a:ext cx="775976" cy="775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0D9ED68-64B6-471E-88C6-36A69E3E91BC}"/>
              </a:ext>
            </a:extLst>
          </p:cNvPr>
          <p:cNvSpPr txBox="1"/>
          <p:nvPr/>
        </p:nvSpPr>
        <p:spPr>
          <a:xfrm>
            <a:off x="5811045" y="2007351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B8208E-C957-45B4-8E78-A96E65088F5A}"/>
              </a:ext>
            </a:extLst>
          </p:cNvPr>
          <p:cNvSpPr txBox="1"/>
          <p:nvPr/>
        </p:nvSpPr>
        <p:spPr>
          <a:xfrm>
            <a:off x="4050749" y="3267382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DC3E4D9-84C5-49AE-8510-16FAA214E9D1}"/>
              </a:ext>
            </a:extLst>
          </p:cNvPr>
          <p:cNvSpPr txBox="1"/>
          <p:nvPr/>
        </p:nvSpPr>
        <p:spPr>
          <a:xfrm>
            <a:off x="4050749" y="4302026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BA2B52-AEF4-4DE9-849F-8AE47A98FB76}"/>
              </a:ext>
            </a:extLst>
          </p:cNvPr>
          <p:cNvSpPr txBox="1"/>
          <p:nvPr/>
        </p:nvSpPr>
        <p:spPr>
          <a:xfrm>
            <a:off x="7755406" y="3262019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D59E709-6DFD-466E-8885-4427E56E7438}"/>
              </a:ext>
            </a:extLst>
          </p:cNvPr>
          <p:cNvSpPr txBox="1"/>
          <p:nvPr/>
        </p:nvSpPr>
        <p:spPr>
          <a:xfrm>
            <a:off x="7755406" y="4300162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593F224-5C6D-403D-91FF-6C8A4DAF67AC}"/>
              </a:ext>
            </a:extLst>
          </p:cNvPr>
          <p:cNvSpPr txBox="1"/>
          <p:nvPr/>
        </p:nvSpPr>
        <p:spPr>
          <a:xfrm>
            <a:off x="7755406" y="5325409"/>
            <a:ext cx="2088312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bg1"/>
                </a:solidFill>
              </a:rPr>
              <a:t>Lorem ipsum dolor </a:t>
            </a:r>
            <a:endParaRPr kumimoji="1" lang="x-none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67A5B51-F4C8-48D1-909B-17553164B3CE}"/>
              </a:ext>
            </a:extLst>
          </p:cNvPr>
          <p:cNvGrpSpPr/>
          <p:nvPr/>
        </p:nvGrpSpPr>
        <p:grpSpPr>
          <a:xfrm>
            <a:off x="5064195" y="1997947"/>
            <a:ext cx="365921" cy="329260"/>
            <a:chOff x="1744663" y="2376488"/>
            <a:chExt cx="839787" cy="755651"/>
          </a:xfrm>
          <a:solidFill>
            <a:schemeClr val="accent4"/>
          </a:solidFill>
        </p:grpSpPr>
        <p:sp>
          <p:nvSpPr>
            <p:cNvPr id="124" name="Freeform 174">
              <a:extLst>
                <a:ext uri="{FF2B5EF4-FFF2-40B4-BE49-F238E27FC236}">
                  <a16:creationId xmlns:a16="http://schemas.microsoft.com/office/drawing/2014/main" id="{0B5A50F6-973F-4E4E-A2C2-E2FD1C7CB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75">
              <a:extLst>
                <a:ext uri="{FF2B5EF4-FFF2-40B4-BE49-F238E27FC236}">
                  <a16:creationId xmlns:a16="http://schemas.microsoft.com/office/drawing/2014/main" id="{E4FD71F0-9A47-4FF0-A78B-45E704D11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76">
              <a:extLst>
                <a:ext uri="{FF2B5EF4-FFF2-40B4-BE49-F238E27FC236}">
                  <a16:creationId xmlns:a16="http://schemas.microsoft.com/office/drawing/2014/main" id="{68392C7A-55FD-44D8-AF89-D68CCD480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77">
              <a:extLst>
                <a:ext uri="{FF2B5EF4-FFF2-40B4-BE49-F238E27FC236}">
                  <a16:creationId xmlns:a16="http://schemas.microsoft.com/office/drawing/2014/main" id="{E0DCFD6B-E68F-49BF-AF89-5D8CC752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78">
              <a:extLst>
                <a:ext uri="{FF2B5EF4-FFF2-40B4-BE49-F238E27FC236}">
                  <a16:creationId xmlns:a16="http://schemas.microsoft.com/office/drawing/2014/main" id="{D73FD188-14AA-4686-845D-85B7C5CC3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79">
              <a:extLst>
                <a:ext uri="{FF2B5EF4-FFF2-40B4-BE49-F238E27FC236}">
                  <a16:creationId xmlns:a16="http://schemas.microsoft.com/office/drawing/2014/main" id="{1FBE05F3-1931-4ACB-83B0-5F1395404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80">
              <a:extLst>
                <a:ext uri="{FF2B5EF4-FFF2-40B4-BE49-F238E27FC236}">
                  <a16:creationId xmlns:a16="http://schemas.microsoft.com/office/drawing/2014/main" id="{8D339C05-E0D0-40AB-8114-2585628A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81">
              <a:extLst>
                <a:ext uri="{FF2B5EF4-FFF2-40B4-BE49-F238E27FC236}">
                  <a16:creationId xmlns:a16="http://schemas.microsoft.com/office/drawing/2014/main" id="{AEF9E1EF-510D-4D4E-A0CC-70909C964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82">
              <a:extLst>
                <a:ext uri="{FF2B5EF4-FFF2-40B4-BE49-F238E27FC236}">
                  <a16:creationId xmlns:a16="http://schemas.microsoft.com/office/drawing/2014/main" id="{25DA28C5-025E-4B7E-BA92-1AE4DECDB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83">
              <a:extLst>
                <a:ext uri="{FF2B5EF4-FFF2-40B4-BE49-F238E27FC236}">
                  <a16:creationId xmlns:a16="http://schemas.microsoft.com/office/drawing/2014/main" id="{776B57B0-B3CD-4663-821E-76FE94FC1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84">
              <a:extLst>
                <a:ext uri="{FF2B5EF4-FFF2-40B4-BE49-F238E27FC236}">
                  <a16:creationId xmlns:a16="http://schemas.microsoft.com/office/drawing/2014/main" id="{CBD8FCA1-5356-4833-9082-B8EF019F2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D085D53-67E4-4D39-A107-0696663DDBDE}"/>
              </a:ext>
            </a:extLst>
          </p:cNvPr>
          <p:cNvGrpSpPr/>
          <p:nvPr/>
        </p:nvGrpSpPr>
        <p:grpSpPr>
          <a:xfrm>
            <a:off x="7054278" y="3250356"/>
            <a:ext cx="376988" cy="318884"/>
            <a:chOff x="5265738" y="4070351"/>
            <a:chExt cx="865187" cy="731838"/>
          </a:xfrm>
          <a:solidFill>
            <a:schemeClr val="accent1"/>
          </a:solidFill>
        </p:grpSpPr>
        <p:sp>
          <p:nvSpPr>
            <p:cNvPr id="136" name="Rectangle 247">
              <a:extLst>
                <a:ext uri="{FF2B5EF4-FFF2-40B4-BE49-F238E27FC236}">
                  <a16:creationId xmlns:a16="http://schemas.microsoft.com/office/drawing/2014/main" id="{79B551E5-7F44-402F-8DBE-901CA0A3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3538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248">
              <a:extLst>
                <a:ext uri="{FF2B5EF4-FFF2-40B4-BE49-F238E27FC236}">
                  <a16:creationId xmlns:a16="http://schemas.microsoft.com/office/drawing/2014/main" id="{B41EB85E-3929-4251-821B-AA28A9AF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4140201"/>
              <a:ext cx="2032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249">
              <a:extLst>
                <a:ext uri="{FF2B5EF4-FFF2-40B4-BE49-F238E27FC236}">
                  <a16:creationId xmlns:a16="http://schemas.microsoft.com/office/drawing/2014/main" id="{A5C4B63D-644F-449D-ABE0-6B6C12387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4233863"/>
              <a:ext cx="36512" cy="546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50">
              <a:extLst>
                <a:ext uri="{FF2B5EF4-FFF2-40B4-BE49-F238E27FC236}">
                  <a16:creationId xmlns:a16="http://schemas.microsoft.com/office/drawing/2014/main" id="{B46BB070-1783-4CF7-820A-53D719557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4513" y="4070351"/>
              <a:ext cx="188912" cy="185738"/>
            </a:xfrm>
            <a:custGeom>
              <a:avLst/>
              <a:gdLst>
                <a:gd name="T0" fmla="*/ 26 w 52"/>
                <a:gd name="T1" fmla="*/ 51 h 51"/>
                <a:gd name="T2" fmla="*/ 0 w 52"/>
                <a:gd name="T3" fmla="*/ 26 h 51"/>
                <a:gd name="T4" fmla="*/ 26 w 52"/>
                <a:gd name="T5" fmla="*/ 0 h 51"/>
                <a:gd name="T6" fmla="*/ 52 w 52"/>
                <a:gd name="T7" fmla="*/ 26 h 51"/>
                <a:gd name="T8" fmla="*/ 26 w 52"/>
                <a:gd name="T9" fmla="*/ 51 h 51"/>
                <a:gd name="T10" fmla="*/ 26 w 52"/>
                <a:gd name="T11" fmla="*/ 10 h 51"/>
                <a:gd name="T12" fmla="*/ 10 w 52"/>
                <a:gd name="T13" fmla="*/ 26 h 51"/>
                <a:gd name="T14" fmla="*/ 26 w 52"/>
                <a:gd name="T15" fmla="*/ 41 h 51"/>
                <a:gd name="T16" fmla="*/ 42 w 52"/>
                <a:gd name="T17" fmla="*/ 26 h 51"/>
                <a:gd name="T18" fmla="*/ 26 w 52"/>
                <a:gd name="T19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ubicBezTo>
                    <a:pt x="52" y="40"/>
                    <a:pt x="40" y="51"/>
                    <a:pt x="26" y="51"/>
                  </a:cubicBezTo>
                  <a:close/>
                  <a:moveTo>
                    <a:pt x="26" y="10"/>
                  </a:moveTo>
                  <a:cubicBezTo>
                    <a:pt x="17" y="10"/>
                    <a:pt x="10" y="17"/>
                    <a:pt x="10" y="26"/>
                  </a:cubicBezTo>
                  <a:cubicBezTo>
                    <a:pt x="10" y="34"/>
                    <a:pt x="17" y="41"/>
                    <a:pt x="26" y="41"/>
                  </a:cubicBezTo>
                  <a:cubicBezTo>
                    <a:pt x="35" y="41"/>
                    <a:pt x="42" y="34"/>
                    <a:pt x="42" y="26"/>
                  </a:cubicBezTo>
                  <a:cubicBezTo>
                    <a:pt x="42" y="17"/>
                    <a:pt x="35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51">
              <a:extLst>
                <a:ext uri="{FF2B5EF4-FFF2-40B4-BE49-F238E27FC236}">
                  <a16:creationId xmlns:a16="http://schemas.microsoft.com/office/drawing/2014/main" id="{86F056DB-EFCC-4AD1-9A94-673E0C040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200526"/>
              <a:ext cx="301625" cy="312738"/>
            </a:xfrm>
            <a:custGeom>
              <a:avLst/>
              <a:gdLst>
                <a:gd name="T0" fmla="*/ 190 w 190"/>
                <a:gd name="T1" fmla="*/ 197 h 197"/>
                <a:gd name="T2" fmla="*/ 0 w 190"/>
                <a:gd name="T3" fmla="*/ 197 h 197"/>
                <a:gd name="T4" fmla="*/ 105 w 190"/>
                <a:gd name="T5" fmla="*/ 0 h 197"/>
                <a:gd name="T6" fmla="*/ 190 w 190"/>
                <a:gd name="T7" fmla="*/ 197 h 197"/>
                <a:gd name="T8" fmla="*/ 37 w 190"/>
                <a:gd name="T9" fmla="*/ 176 h 197"/>
                <a:gd name="T10" fmla="*/ 158 w 190"/>
                <a:gd name="T11" fmla="*/ 176 h 197"/>
                <a:gd name="T12" fmla="*/ 103 w 190"/>
                <a:gd name="T13" fmla="*/ 51 h 197"/>
                <a:gd name="T14" fmla="*/ 37 w 190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97">
                  <a:moveTo>
                    <a:pt x="190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90" y="197"/>
                  </a:lnTo>
                  <a:close/>
                  <a:moveTo>
                    <a:pt x="37" y="176"/>
                  </a:moveTo>
                  <a:lnTo>
                    <a:pt x="158" y="176"/>
                  </a:lnTo>
                  <a:lnTo>
                    <a:pt x="103" y="51"/>
                  </a:lnTo>
                  <a:lnTo>
                    <a:pt x="3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52">
              <a:extLst>
                <a:ext uri="{FF2B5EF4-FFF2-40B4-BE49-F238E27FC236}">
                  <a16:creationId xmlns:a16="http://schemas.microsoft.com/office/drawing/2014/main" id="{DAF398CF-1EDF-4701-9103-404A846E8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738" y="4527551"/>
              <a:ext cx="296862" cy="158750"/>
            </a:xfrm>
            <a:custGeom>
              <a:avLst/>
              <a:gdLst>
                <a:gd name="T0" fmla="*/ 41 w 82"/>
                <a:gd name="T1" fmla="*/ 44 h 44"/>
                <a:gd name="T2" fmla="*/ 0 w 82"/>
                <a:gd name="T3" fmla="*/ 4 h 44"/>
                <a:gd name="T4" fmla="*/ 0 w 82"/>
                <a:gd name="T5" fmla="*/ 0 h 44"/>
                <a:gd name="T6" fmla="*/ 82 w 82"/>
                <a:gd name="T7" fmla="*/ 0 h 44"/>
                <a:gd name="T8" fmla="*/ 82 w 82"/>
                <a:gd name="T9" fmla="*/ 4 h 44"/>
                <a:gd name="T10" fmla="*/ 41 w 82"/>
                <a:gd name="T11" fmla="*/ 44 h 44"/>
                <a:gd name="T12" fmla="*/ 9 w 82"/>
                <a:gd name="T13" fmla="*/ 9 h 44"/>
                <a:gd name="T14" fmla="*/ 41 w 82"/>
                <a:gd name="T15" fmla="*/ 35 h 44"/>
                <a:gd name="T16" fmla="*/ 72 w 82"/>
                <a:gd name="T17" fmla="*/ 9 h 44"/>
                <a:gd name="T18" fmla="*/ 9 w 82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44">
                  <a:moveTo>
                    <a:pt x="41" y="44"/>
                  </a:moveTo>
                  <a:cubicBezTo>
                    <a:pt x="18" y="44"/>
                    <a:pt x="0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27"/>
                    <a:pt x="63" y="44"/>
                    <a:pt x="41" y="44"/>
                  </a:cubicBezTo>
                  <a:close/>
                  <a:moveTo>
                    <a:pt x="9" y="9"/>
                  </a:moveTo>
                  <a:cubicBezTo>
                    <a:pt x="12" y="24"/>
                    <a:pt x="25" y="35"/>
                    <a:pt x="41" y="35"/>
                  </a:cubicBezTo>
                  <a:cubicBezTo>
                    <a:pt x="57" y="35"/>
                    <a:pt x="69" y="24"/>
                    <a:pt x="72" y="9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53">
              <a:extLst>
                <a:ext uri="{FF2B5EF4-FFF2-40B4-BE49-F238E27FC236}">
                  <a16:creationId xmlns:a16="http://schemas.microsoft.com/office/drawing/2014/main" id="{756AA9F5-5F57-4BFD-9423-1D41EE672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0888" y="4200526"/>
              <a:ext cx="300037" cy="312738"/>
            </a:xfrm>
            <a:custGeom>
              <a:avLst/>
              <a:gdLst>
                <a:gd name="T0" fmla="*/ 189 w 189"/>
                <a:gd name="T1" fmla="*/ 197 h 197"/>
                <a:gd name="T2" fmla="*/ 0 w 189"/>
                <a:gd name="T3" fmla="*/ 197 h 197"/>
                <a:gd name="T4" fmla="*/ 105 w 189"/>
                <a:gd name="T5" fmla="*/ 0 h 197"/>
                <a:gd name="T6" fmla="*/ 189 w 189"/>
                <a:gd name="T7" fmla="*/ 197 h 197"/>
                <a:gd name="T8" fmla="*/ 34 w 189"/>
                <a:gd name="T9" fmla="*/ 176 h 197"/>
                <a:gd name="T10" fmla="*/ 157 w 189"/>
                <a:gd name="T11" fmla="*/ 176 h 197"/>
                <a:gd name="T12" fmla="*/ 103 w 189"/>
                <a:gd name="T13" fmla="*/ 51 h 197"/>
                <a:gd name="T14" fmla="*/ 34 w 189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7">
                  <a:moveTo>
                    <a:pt x="189" y="197"/>
                  </a:moveTo>
                  <a:lnTo>
                    <a:pt x="0" y="197"/>
                  </a:lnTo>
                  <a:lnTo>
                    <a:pt x="105" y="0"/>
                  </a:lnTo>
                  <a:lnTo>
                    <a:pt x="189" y="197"/>
                  </a:lnTo>
                  <a:close/>
                  <a:moveTo>
                    <a:pt x="34" y="176"/>
                  </a:moveTo>
                  <a:lnTo>
                    <a:pt x="157" y="176"/>
                  </a:lnTo>
                  <a:lnTo>
                    <a:pt x="103" y="51"/>
                  </a:lnTo>
                  <a:lnTo>
                    <a:pt x="34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254">
              <a:extLst>
                <a:ext uri="{FF2B5EF4-FFF2-40B4-BE49-F238E27FC236}">
                  <a16:creationId xmlns:a16="http://schemas.microsoft.com/office/drawing/2014/main" id="{F2CDDB9D-1150-4D10-A3E9-3AE71EC7C8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7713" y="4527551"/>
              <a:ext cx="300037" cy="158750"/>
            </a:xfrm>
            <a:custGeom>
              <a:avLst/>
              <a:gdLst>
                <a:gd name="T0" fmla="*/ 41 w 83"/>
                <a:gd name="T1" fmla="*/ 44 h 44"/>
                <a:gd name="T2" fmla="*/ 0 w 83"/>
                <a:gd name="T3" fmla="*/ 4 h 44"/>
                <a:gd name="T4" fmla="*/ 0 w 83"/>
                <a:gd name="T5" fmla="*/ 0 h 44"/>
                <a:gd name="T6" fmla="*/ 83 w 83"/>
                <a:gd name="T7" fmla="*/ 0 h 44"/>
                <a:gd name="T8" fmla="*/ 82 w 83"/>
                <a:gd name="T9" fmla="*/ 4 h 44"/>
                <a:gd name="T10" fmla="*/ 41 w 83"/>
                <a:gd name="T11" fmla="*/ 44 h 44"/>
                <a:gd name="T12" fmla="*/ 10 w 83"/>
                <a:gd name="T13" fmla="*/ 9 h 44"/>
                <a:gd name="T14" fmla="*/ 41 w 83"/>
                <a:gd name="T15" fmla="*/ 35 h 44"/>
                <a:gd name="T16" fmla="*/ 73 w 83"/>
                <a:gd name="T17" fmla="*/ 9 h 44"/>
                <a:gd name="T18" fmla="*/ 10 w 83"/>
                <a:gd name="T1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4">
                  <a:moveTo>
                    <a:pt x="41" y="44"/>
                  </a:moveTo>
                  <a:cubicBezTo>
                    <a:pt x="19" y="44"/>
                    <a:pt x="1" y="27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27"/>
                    <a:pt x="64" y="44"/>
                    <a:pt x="41" y="44"/>
                  </a:cubicBezTo>
                  <a:close/>
                  <a:moveTo>
                    <a:pt x="10" y="9"/>
                  </a:moveTo>
                  <a:cubicBezTo>
                    <a:pt x="13" y="24"/>
                    <a:pt x="26" y="35"/>
                    <a:pt x="41" y="35"/>
                  </a:cubicBezTo>
                  <a:cubicBezTo>
                    <a:pt x="57" y="35"/>
                    <a:pt x="70" y="24"/>
                    <a:pt x="7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255">
              <a:extLst>
                <a:ext uri="{FF2B5EF4-FFF2-40B4-BE49-F238E27FC236}">
                  <a16:creationId xmlns:a16="http://schemas.microsoft.com/office/drawing/2014/main" id="{BD8F7DF7-96F8-44C5-B930-FE5C4BDBB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75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256">
              <a:extLst>
                <a:ext uri="{FF2B5EF4-FFF2-40B4-BE49-F238E27FC236}">
                  <a16:creationId xmlns:a16="http://schemas.microsoft.com/office/drawing/2014/main" id="{402958A0-136C-4AF5-BE3F-43BE1907C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4125913"/>
              <a:ext cx="65087" cy="65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257">
              <a:extLst>
                <a:ext uri="{FF2B5EF4-FFF2-40B4-BE49-F238E27FC236}">
                  <a16:creationId xmlns:a16="http://schemas.microsoft.com/office/drawing/2014/main" id="{187B22A1-485C-416B-9306-C639E5D73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4765676"/>
              <a:ext cx="217487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07243C9-9C2E-4DC0-9EB7-3FF50BE45760}"/>
              </a:ext>
            </a:extLst>
          </p:cNvPr>
          <p:cNvGrpSpPr/>
          <p:nvPr/>
        </p:nvGrpSpPr>
        <p:grpSpPr>
          <a:xfrm>
            <a:off x="3405448" y="3252957"/>
            <a:ext cx="302974" cy="352086"/>
            <a:chOff x="1781175" y="5616576"/>
            <a:chExt cx="695325" cy="808038"/>
          </a:xfrm>
          <a:solidFill>
            <a:schemeClr val="accent2"/>
          </a:solidFill>
        </p:grpSpPr>
        <p:sp>
          <p:nvSpPr>
            <p:cNvPr id="148" name="Freeform 269">
              <a:extLst>
                <a:ext uri="{FF2B5EF4-FFF2-40B4-BE49-F238E27FC236}">
                  <a16:creationId xmlns:a16="http://schemas.microsoft.com/office/drawing/2014/main" id="{886C74A0-DAD1-428D-B46F-E5AFAD8A2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270">
              <a:extLst>
                <a:ext uri="{FF2B5EF4-FFF2-40B4-BE49-F238E27FC236}">
                  <a16:creationId xmlns:a16="http://schemas.microsoft.com/office/drawing/2014/main" id="{8585AA6B-5971-4828-A966-1C3D746E8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271">
              <a:extLst>
                <a:ext uri="{FF2B5EF4-FFF2-40B4-BE49-F238E27FC236}">
                  <a16:creationId xmlns:a16="http://schemas.microsoft.com/office/drawing/2014/main" id="{AB02FC13-5AC9-4531-86AE-8A20BA866A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272">
              <a:extLst>
                <a:ext uri="{FF2B5EF4-FFF2-40B4-BE49-F238E27FC236}">
                  <a16:creationId xmlns:a16="http://schemas.microsoft.com/office/drawing/2014/main" id="{7302A735-4613-4DF5-8A3C-1B2575860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273">
              <a:extLst>
                <a:ext uri="{FF2B5EF4-FFF2-40B4-BE49-F238E27FC236}">
                  <a16:creationId xmlns:a16="http://schemas.microsoft.com/office/drawing/2014/main" id="{232B9E3E-453E-4A7B-BD61-BD76BB69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276">
              <a:extLst>
                <a:ext uri="{FF2B5EF4-FFF2-40B4-BE49-F238E27FC236}">
                  <a16:creationId xmlns:a16="http://schemas.microsoft.com/office/drawing/2014/main" id="{E200F600-5979-4E56-AA7E-F2FE3FC759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277">
              <a:extLst>
                <a:ext uri="{FF2B5EF4-FFF2-40B4-BE49-F238E27FC236}">
                  <a16:creationId xmlns:a16="http://schemas.microsoft.com/office/drawing/2014/main" id="{93EAFFFD-A0E1-44EB-B9ED-36EE6D2D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278">
              <a:extLst>
                <a:ext uri="{FF2B5EF4-FFF2-40B4-BE49-F238E27FC236}">
                  <a16:creationId xmlns:a16="http://schemas.microsoft.com/office/drawing/2014/main" id="{6BF895D9-A634-4CBD-BF63-768F43657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279">
              <a:extLst>
                <a:ext uri="{FF2B5EF4-FFF2-40B4-BE49-F238E27FC236}">
                  <a16:creationId xmlns:a16="http://schemas.microsoft.com/office/drawing/2014/main" id="{C7599D03-596F-40CA-804D-838BE6AA4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280">
              <a:extLst>
                <a:ext uri="{FF2B5EF4-FFF2-40B4-BE49-F238E27FC236}">
                  <a16:creationId xmlns:a16="http://schemas.microsoft.com/office/drawing/2014/main" id="{19A89830-9918-4671-BCC1-51D0AA5BC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281">
              <a:extLst>
                <a:ext uri="{FF2B5EF4-FFF2-40B4-BE49-F238E27FC236}">
                  <a16:creationId xmlns:a16="http://schemas.microsoft.com/office/drawing/2014/main" id="{7E299317-240D-4FD9-975D-C9CCAB20C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282">
              <a:extLst>
                <a:ext uri="{FF2B5EF4-FFF2-40B4-BE49-F238E27FC236}">
                  <a16:creationId xmlns:a16="http://schemas.microsoft.com/office/drawing/2014/main" id="{BBCCCA81-FF3F-4C61-9942-5AE808F95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283">
              <a:extLst>
                <a:ext uri="{FF2B5EF4-FFF2-40B4-BE49-F238E27FC236}">
                  <a16:creationId xmlns:a16="http://schemas.microsoft.com/office/drawing/2014/main" id="{9D414558-99AE-42CC-A142-F7C91FED7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284">
              <a:extLst>
                <a:ext uri="{FF2B5EF4-FFF2-40B4-BE49-F238E27FC236}">
                  <a16:creationId xmlns:a16="http://schemas.microsoft.com/office/drawing/2014/main" id="{AB8980BA-D059-4856-A78A-BFB5F823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285">
              <a:extLst>
                <a:ext uri="{FF2B5EF4-FFF2-40B4-BE49-F238E27FC236}">
                  <a16:creationId xmlns:a16="http://schemas.microsoft.com/office/drawing/2014/main" id="{518C8B64-67AD-4A60-A078-78C8C3B2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286">
              <a:extLst>
                <a:ext uri="{FF2B5EF4-FFF2-40B4-BE49-F238E27FC236}">
                  <a16:creationId xmlns:a16="http://schemas.microsoft.com/office/drawing/2014/main" id="{F3F49392-1059-46EE-AA60-D8DBF8134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287">
              <a:extLst>
                <a:ext uri="{FF2B5EF4-FFF2-40B4-BE49-F238E27FC236}">
                  <a16:creationId xmlns:a16="http://schemas.microsoft.com/office/drawing/2014/main" id="{563C9079-34A9-445F-96B2-33B59B6D5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5F16D570-3B1E-494E-80AA-46A8089A3670}"/>
              </a:ext>
            </a:extLst>
          </p:cNvPr>
          <p:cNvGrpSpPr/>
          <p:nvPr/>
        </p:nvGrpSpPr>
        <p:grpSpPr>
          <a:xfrm>
            <a:off x="3360486" y="4291372"/>
            <a:ext cx="392898" cy="310583"/>
            <a:chOff x="3478213" y="5595938"/>
            <a:chExt cx="901700" cy="712788"/>
          </a:xfrm>
          <a:solidFill>
            <a:schemeClr val="accent2"/>
          </a:solidFill>
        </p:grpSpPr>
        <p:sp>
          <p:nvSpPr>
            <p:cNvPr id="166" name="Freeform 288">
              <a:extLst>
                <a:ext uri="{FF2B5EF4-FFF2-40B4-BE49-F238E27FC236}">
                  <a16:creationId xmlns:a16="http://schemas.microsoft.com/office/drawing/2014/main" id="{78B73FD7-0629-486A-897A-6BE54E5AE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8213" y="5595938"/>
              <a:ext cx="901700" cy="354013"/>
            </a:xfrm>
            <a:custGeom>
              <a:avLst/>
              <a:gdLst>
                <a:gd name="T0" fmla="*/ 568 w 568"/>
                <a:gd name="T1" fmla="*/ 223 h 223"/>
                <a:gd name="T2" fmla="*/ 0 w 568"/>
                <a:gd name="T3" fmla="*/ 223 h 223"/>
                <a:gd name="T4" fmla="*/ 276 w 568"/>
                <a:gd name="T5" fmla="*/ 0 h 223"/>
                <a:gd name="T6" fmla="*/ 568 w 568"/>
                <a:gd name="T7" fmla="*/ 223 h 223"/>
                <a:gd name="T8" fmla="*/ 60 w 568"/>
                <a:gd name="T9" fmla="*/ 203 h 223"/>
                <a:gd name="T10" fmla="*/ 506 w 568"/>
                <a:gd name="T11" fmla="*/ 203 h 223"/>
                <a:gd name="T12" fmla="*/ 276 w 568"/>
                <a:gd name="T13" fmla="*/ 27 h 223"/>
                <a:gd name="T14" fmla="*/ 60 w 568"/>
                <a:gd name="T15" fmla="*/ 20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223">
                  <a:moveTo>
                    <a:pt x="568" y="223"/>
                  </a:moveTo>
                  <a:lnTo>
                    <a:pt x="0" y="223"/>
                  </a:lnTo>
                  <a:lnTo>
                    <a:pt x="276" y="0"/>
                  </a:lnTo>
                  <a:lnTo>
                    <a:pt x="568" y="223"/>
                  </a:lnTo>
                  <a:close/>
                  <a:moveTo>
                    <a:pt x="60" y="203"/>
                  </a:moveTo>
                  <a:lnTo>
                    <a:pt x="506" y="203"/>
                  </a:lnTo>
                  <a:lnTo>
                    <a:pt x="276" y="27"/>
                  </a:lnTo>
                  <a:lnTo>
                    <a:pt x="60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Rectangle 289">
              <a:extLst>
                <a:ext uri="{FF2B5EF4-FFF2-40B4-BE49-F238E27FC236}">
                  <a16:creationId xmlns:a16="http://schemas.microsoft.com/office/drawing/2014/main" id="{0F8248EE-2E50-4340-BE41-91EC90DE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6272213"/>
              <a:ext cx="73501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Rectangle 290">
              <a:extLst>
                <a:ext uri="{FF2B5EF4-FFF2-40B4-BE49-F238E27FC236}">
                  <a16:creationId xmlns:a16="http://schemas.microsoft.com/office/drawing/2014/main" id="{0139E21F-6159-4A5B-89A9-A7DEC9F3D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Rectangle 291">
              <a:extLst>
                <a:ext uri="{FF2B5EF4-FFF2-40B4-BE49-F238E27FC236}">
                  <a16:creationId xmlns:a16="http://schemas.microsoft.com/office/drawing/2014/main" id="{F1C46822-0B8F-48B8-AAE7-D0E8E767F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3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292">
              <a:extLst>
                <a:ext uri="{FF2B5EF4-FFF2-40B4-BE49-F238E27FC236}">
                  <a16:creationId xmlns:a16="http://schemas.microsoft.com/office/drawing/2014/main" id="{A2A4097D-586A-4599-9B61-66670F15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293">
              <a:extLst>
                <a:ext uri="{FF2B5EF4-FFF2-40B4-BE49-F238E27FC236}">
                  <a16:creationId xmlns:a16="http://schemas.microsoft.com/office/drawing/2014/main" id="{5FE24D38-E108-4826-ADBF-6A2F85CA0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Rectangle 294">
              <a:extLst>
                <a:ext uri="{FF2B5EF4-FFF2-40B4-BE49-F238E27FC236}">
                  <a16:creationId xmlns:a16="http://schemas.microsoft.com/office/drawing/2014/main" id="{3700AEB0-DFB7-4EA0-A91A-926F088D7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Rectangle 295">
              <a:extLst>
                <a:ext uri="{FF2B5EF4-FFF2-40B4-BE49-F238E27FC236}">
                  <a16:creationId xmlns:a16="http://schemas.microsoft.com/office/drawing/2014/main" id="{C9758EE4-D26F-4CB0-97F0-AF155C21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88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Rectangle 296">
              <a:extLst>
                <a:ext uri="{FF2B5EF4-FFF2-40B4-BE49-F238E27FC236}">
                  <a16:creationId xmlns:a16="http://schemas.microsoft.com/office/drawing/2014/main" id="{E21C8473-3DB6-4DCD-9456-601A41F43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5932488"/>
              <a:ext cx="34925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Rectangle 297">
              <a:extLst>
                <a:ext uri="{FF2B5EF4-FFF2-40B4-BE49-F238E27FC236}">
                  <a16:creationId xmlns:a16="http://schemas.microsoft.com/office/drawing/2014/main" id="{EEB66E94-0B9E-4388-9089-D91590588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Rectangle 298">
              <a:extLst>
                <a:ext uri="{FF2B5EF4-FFF2-40B4-BE49-F238E27FC236}">
                  <a16:creationId xmlns:a16="http://schemas.microsoft.com/office/drawing/2014/main" id="{6A7EC3B0-55EF-48DC-8A17-1BAC1CF4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302">
              <a:extLst>
                <a:ext uri="{FF2B5EF4-FFF2-40B4-BE49-F238E27FC236}">
                  <a16:creationId xmlns:a16="http://schemas.microsoft.com/office/drawing/2014/main" id="{A4259EA6-C050-4D93-A33F-7B851D1B5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100" y="5732463"/>
              <a:ext cx="144462" cy="14605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10 h 40"/>
                <a:gd name="T12" fmla="*/ 10 w 40"/>
                <a:gd name="T13" fmla="*/ 20 h 40"/>
                <a:gd name="T14" fmla="*/ 20 w 40"/>
                <a:gd name="T15" fmla="*/ 30 h 40"/>
                <a:gd name="T16" fmla="*/ 30 w 40"/>
                <a:gd name="T17" fmla="*/ 20 h 40"/>
                <a:gd name="T18" fmla="*/ 20 w 40"/>
                <a:gd name="T1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10"/>
                  </a:moveTo>
                  <a:cubicBezTo>
                    <a:pt x="15" y="10"/>
                    <a:pt x="10" y="14"/>
                    <a:pt x="10" y="20"/>
                  </a:cubicBezTo>
                  <a:cubicBezTo>
                    <a:pt x="10" y="25"/>
                    <a:pt x="15" y="30"/>
                    <a:pt x="20" y="30"/>
                  </a:cubicBezTo>
                  <a:cubicBezTo>
                    <a:pt x="26" y="30"/>
                    <a:pt x="30" y="25"/>
                    <a:pt x="30" y="20"/>
                  </a:cubicBezTo>
                  <a:cubicBezTo>
                    <a:pt x="30" y="14"/>
                    <a:pt x="26" y="10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F0EEDEDE-CF35-417C-BE7D-C1A54F80093D}"/>
              </a:ext>
            </a:extLst>
          </p:cNvPr>
          <p:cNvGrpSpPr/>
          <p:nvPr/>
        </p:nvGrpSpPr>
        <p:grpSpPr>
          <a:xfrm>
            <a:off x="7056699" y="5302638"/>
            <a:ext cx="372147" cy="364538"/>
            <a:chOff x="1758950" y="3976688"/>
            <a:chExt cx="854075" cy="836613"/>
          </a:xfrm>
          <a:solidFill>
            <a:schemeClr val="accent1"/>
          </a:solidFill>
        </p:grpSpPr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D2926469-19B1-4843-9B6A-2F12078D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3976688"/>
              <a:ext cx="531812" cy="836613"/>
            </a:xfrm>
            <a:custGeom>
              <a:avLst/>
              <a:gdLst>
                <a:gd name="T0" fmla="*/ 138 w 147"/>
                <a:gd name="T1" fmla="*/ 231 h 231"/>
                <a:gd name="T2" fmla="*/ 8 w 147"/>
                <a:gd name="T3" fmla="*/ 231 h 231"/>
                <a:gd name="T4" fmla="*/ 0 w 147"/>
                <a:gd name="T5" fmla="*/ 223 h 231"/>
                <a:gd name="T6" fmla="*/ 0 w 147"/>
                <a:gd name="T7" fmla="*/ 144 h 231"/>
                <a:gd name="T8" fmla="*/ 9 w 147"/>
                <a:gd name="T9" fmla="*/ 144 h 231"/>
                <a:gd name="T10" fmla="*/ 9 w 147"/>
                <a:gd name="T11" fmla="*/ 222 h 231"/>
                <a:gd name="T12" fmla="*/ 137 w 147"/>
                <a:gd name="T13" fmla="*/ 222 h 231"/>
                <a:gd name="T14" fmla="*/ 137 w 147"/>
                <a:gd name="T15" fmla="*/ 9 h 231"/>
                <a:gd name="T16" fmla="*/ 9 w 147"/>
                <a:gd name="T17" fmla="*/ 9 h 231"/>
                <a:gd name="T18" fmla="*/ 9 w 147"/>
                <a:gd name="T19" fmla="*/ 68 h 231"/>
                <a:gd name="T20" fmla="*/ 0 w 147"/>
                <a:gd name="T21" fmla="*/ 68 h 231"/>
                <a:gd name="T22" fmla="*/ 0 w 147"/>
                <a:gd name="T23" fmla="*/ 9 h 231"/>
                <a:gd name="T24" fmla="*/ 8 w 147"/>
                <a:gd name="T25" fmla="*/ 0 h 231"/>
                <a:gd name="T26" fmla="*/ 138 w 147"/>
                <a:gd name="T27" fmla="*/ 0 h 231"/>
                <a:gd name="T28" fmla="*/ 147 w 147"/>
                <a:gd name="T29" fmla="*/ 9 h 231"/>
                <a:gd name="T30" fmla="*/ 147 w 147"/>
                <a:gd name="T31" fmla="*/ 223 h 231"/>
                <a:gd name="T32" fmla="*/ 138 w 147"/>
                <a:gd name="T33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231">
                  <a:moveTo>
                    <a:pt x="138" y="231"/>
                  </a:moveTo>
                  <a:cubicBezTo>
                    <a:pt x="8" y="231"/>
                    <a:pt x="8" y="231"/>
                    <a:pt x="8" y="231"/>
                  </a:cubicBezTo>
                  <a:cubicBezTo>
                    <a:pt x="4" y="231"/>
                    <a:pt x="0" y="228"/>
                    <a:pt x="0" y="22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3" y="0"/>
                    <a:pt x="147" y="4"/>
                    <a:pt x="147" y="9"/>
                  </a:cubicBezTo>
                  <a:cubicBezTo>
                    <a:pt x="147" y="223"/>
                    <a:pt x="147" y="223"/>
                    <a:pt x="147" y="223"/>
                  </a:cubicBezTo>
                  <a:cubicBezTo>
                    <a:pt x="147" y="228"/>
                    <a:pt x="143" y="231"/>
                    <a:pt x="138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221">
              <a:extLst>
                <a:ext uri="{FF2B5EF4-FFF2-40B4-BE49-F238E27FC236}">
                  <a16:creationId xmlns:a16="http://schemas.microsoft.com/office/drawing/2014/main" id="{16C67EAA-CC6D-4230-B78D-73D390841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3125" y="4654551"/>
              <a:ext cx="93662" cy="96838"/>
            </a:xfrm>
            <a:custGeom>
              <a:avLst/>
              <a:gdLst>
                <a:gd name="T0" fmla="*/ 13 w 26"/>
                <a:gd name="T1" fmla="*/ 27 h 27"/>
                <a:gd name="T2" fmla="*/ 0 w 26"/>
                <a:gd name="T3" fmla="*/ 13 h 27"/>
                <a:gd name="T4" fmla="*/ 13 w 26"/>
                <a:gd name="T5" fmla="*/ 0 h 27"/>
                <a:gd name="T6" fmla="*/ 26 w 26"/>
                <a:gd name="T7" fmla="*/ 13 h 27"/>
                <a:gd name="T8" fmla="*/ 13 w 26"/>
                <a:gd name="T9" fmla="*/ 27 h 27"/>
                <a:gd name="T10" fmla="*/ 13 w 26"/>
                <a:gd name="T11" fmla="*/ 8 h 27"/>
                <a:gd name="T12" fmla="*/ 8 w 26"/>
                <a:gd name="T13" fmla="*/ 13 h 27"/>
                <a:gd name="T14" fmla="*/ 13 w 26"/>
                <a:gd name="T15" fmla="*/ 19 h 27"/>
                <a:gd name="T16" fmla="*/ 19 w 26"/>
                <a:gd name="T17" fmla="*/ 13 h 27"/>
                <a:gd name="T18" fmla="*/ 13 w 26"/>
                <a:gd name="T19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7">
                  <a:moveTo>
                    <a:pt x="13" y="27"/>
                  </a:moveTo>
                  <a:cubicBezTo>
                    <a:pt x="6" y="27"/>
                    <a:pt x="0" y="21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6" y="6"/>
                    <a:pt x="26" y="13"/>
                  </a:cubicBezTo>
                  <a:cubicBezTo>
                    <a:pt x="26" y="21"/>
                    <a:pt x="21" y="27"/>
                    <a:pt x="13" y="27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7"/>
                    <a:pt x="10" y="19"/>
                    <a:pt x="13" y="19"/>
                  </a:cubicBezTo>
                  <a:cubicBezTo>
                    <a:pt x="17" y="19"/>
                    <a:pt x="19" y="17"/>
                    <a:pt x="19" y="13"/>
                  </a:cubicBezTo>
                  <a:cubicBezTo>
                    <a:pt x="19" y="10"/>
                    <a:pt x="17" y="8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Rectangle 222">
              <a:extLst>
                <a:ext uri="{FF2B5EF4-FFF2-40B4-BE49-F238E27FC236}">
                  <a16:creationId xmlns:a16="http://schemas.microsoft.com/office/drawing/2014/main" id="{364F2137-CC3D-4069-9430-33C3A6F6B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688" y="4106863"/>
              <a:ext cx="492125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Rectangle 223">
              <a:extLst>
                <a:ext uri="{FF2B5EF4-FFF2-40B4-BE49-F238E27FC236}">
                  <a16:creationId xmlns:a16="http://schemas.microsoft.com/office/drawing/2014/main" id="{2BEA7BD4-144D-4E9A-87A1-2BE303AEA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688" y="4584701"/>
              <a:ext cx="495300" cy="39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224">
              <a:extLst>
                <a:ext uri="{FF2B5EF4-FFF2-40B4-BE49-F238E27FC236}">
                  <a16:creationId xmlns:a16="http://schemas.microsoft.com/office/drawing/2014/main" id="{66C4F4C9-109C-4F76-AE06-028FE1489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188" y="4044951"/>
              <a:ext cx="109537" cy="25400"/>
            </a:xfrm>
            <a:custGeom>
              <a:avLst/>
              <a:gdLst>
                <a:gd name="T0" fmla="*/ 30 w 30"/>
                <a:gd name="T1" fmla="*/ 4 h 7"/>
                <a:gd name="T2" fmla="*/ 27 w 30"/>
                <a:gd name="T3" fmla="*/ 7 h 7"/>
                <a:gd name="T4" fmla="*/ 3 w 30"/>
                <a:gd name="T5" fmla="*/ 7 h 7"/>
                <a:gd name="T6" fmla="*/ 0 w 30"/>
                <a:gd name="T7" fmla="*/ 4 h 7"/>
                <a:gd name="T8" fmla="*/ 0 w 30"/>
                <a:gd name="T9" fmla="*/ 3 h 7"/>
                <a:gd name="T10" fmla="*/ 3 w 30"/>
                <a:gd name="T11" fmla="*/ 0 h 7"/>
                <a:gd name="T12" fmla="*/ 27 w 30"/>
                <a:gd name="T13" fmla="*/ 0 h 7"/>
                <a:gd name="T14" fmla="*/ 30 w 30"/>
                <a:gd name="T15" fmla="*/ 3 h 7"/>
                <a:gd name="T16" fmla="*/ 30 w 30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">
                  <a:moveTo>
                    <a:pt x="30" y="4"/>
                  </a:moveTo>
                  <a:cubicBezTo>
                    <a:pt x="30" y="6"/>
                    <a:pt x="29" y="7"/>
                    <a:pt x="27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1"/>
                    <a:pt x="30" y="3"/>
                  </a:cubicBezTo>
                  <a:lnTo>
                    <a:pt x="3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4" name="Freeform 225">
              <a:extLst>
                <a:ext uri="{FF2B5EF4-FFF2-40B4-BE49-F238E27FC236}">
                  <a16:creationId xmlns:a16="http://schemas.microsoft.com/office/drawing/2014/main" id="{763B3D4C-DEBF-4CF7-A603-CF38F858D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0" y="4211638"/>
              <a:ext cx="457200" cy="296863"/>
            </a:xfrm>
            <a:custGeom>
              <a:avLst/>
              <a:gdLst>
                <a:gd name="T0" fmla="*/ 119 w 126"/>
                <a:gd name="T1" fmla="*/ 82 h 82"/>
                <a:gd name="T2" fmla="*/ 8 w 126"/>
                <a:gd name="T3" fmla="*/ 82 h 82"/>
                <a:gd name="T4" fmla="*/ 0 w 126"/>
                <a:gd name="T5" fmla="*/ 75 h 82"/>
                <a:gd name="T6" fmla="*/ 0 w 126"/>
                <a:gd name="T7" fmla="*/ 7 h 82"/>
                <a:gd name="T8" fmla="*/ 8 w 126"/>
                <a:gd name="T9" fmla="*/ 0 h 82"/>
                <a:gd name="T10" fmla="*/ 119 w 126"/>
                <a:gd name="T11" fmla="*/ 0 h 82"/>
                <a:gd name="T12" fmla="*/ 126 w 126"/>
                <a:gd name="T13" fmla="*/ 7 h 82"/>
                <a:gd name="T14" fmla="*/ 126 w 126"/>
                <a:gd name="T15" fmla="*/ 75 h 82"/>
                <a:gd name="T16" fmla="*/ 119 w 126"/>
                <a:gd name="T17" fmla="*/ 82 h 82"/>
                <a:gd name="T18" fmla="*/ 9 w 126"/>
                <a:gd name="T19" fmla="*/ 74 h 82"/>
                <a:gd name="T20" fmla="*/ 118 w 126"/>
                <a:gd name="T21" fmla="*/ 74 h 82"/>
                <a:gd name="T22" fmla="*/ 118 w 126"/>
                <a:gd name="T23" fmla="*/ 8 h 82"/>
                <a:gd name="T24" fmla="*/ 9 w 126"/>
                <a:gd name="T25" fmla="*/ 8 h 82"/>
                <a:gd name="T26" fmla="*/ 9 w 126"/>
                <a:gd name="T27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82">
                  <a:moveTo>
                    <a:pt x="119" y="82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0" y="79"/>
                    <a:pt x="0" y="7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3"/>
                    <a:pt x="126" y="7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6" y="79"/>
                    <a:pt x="123" y="82"/>
                    <a:pt x="119" y="82"/>
                  </a:cubicBezTo>
                  <a:close/>
                  <a:moveTo>
                    <a:pt x="9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9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5" name="Rectangle 226">
              <a:extLst>
                <a:ext uri="{FF2B5EF4-FFF2-40B4-BE49-F238E27FC236}">
                  <a16:creationId xmlns:a16="http://schemas.microsoft.com/office/drawing/2014/main" id="{A036BBB0-2A79-4648-8FB9-A43C27F27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4313238"/>
              <a:ext cx="42227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6" name="Rectangle 227">
              <a:extLst>
                <a:ext uri="{FF2B5EF4-FFF2-40B4-BE49-F238E27FC236}">
                  <a16:creationId xmlns:a16="http://schemas.microsoft.com/office/drawing/2014/main" id="{3FE7F2C0-01E2-48E3-A649-08E86EDB2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4375151"/>
              <a:ext cx="13017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7" name="Rectangle 228">
              <a:extLst>
                <a:ext uri="{FF2B5EF4-FFF2-40B4-BE49-F238E27FC236}">
                  <a16:creationId xmlns:a16="http://schemas.microsoft.com/office/drawing/2014/main" id="{EBFE1939-CDBE-440B-889C-24F2E382B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238" y="4375151"/>
              <a:ext cx="984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8" name="Rectangle 229">
              <a:extLst>
                <a:ext uri="{FF2B5EF4-FFF2-40B4-BE49-F238E27FC236}">
                  <a16:creationId xmlns:a16="http://schemas.microsoft.com/office/drawing/2014/main" id="{50271187-3D94-4D1F-8093-647930EDA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3300" y="4313238"/>
              <a:ext cx="319087" cy="325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9" name="Rectangle 230">
              <a:extLst>
                <a:ext uri="{FF2B5EF4-FFF2-40B4-BE49-F238E27FC236}">
                  <a16:creationId xmlns:a16="http://schemas.microsoft.com/office/drawing/2014/main" id="{B53E10B6-8829-4F90-9E0D-72D25D24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925" y="4375151"/>
              <a:ext cx="20637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0" name="Rectangle 231">
              <a:extLst>
                <a:ext uri="{FF2B5EF4-FFF2-40B4-BE49-F238E27FC236}">
                  <a16:creationId xmlns:a16="http://schemas.microsoft.com/office/drawing/2014/main" id="{89D4A7D6-FAE9-4014-97CA-969D56BB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613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1" name="Rectangle 232">
              <a:extLst>
                <a:ext uri="{FF2B5EF4-FFF2-40B4-BE49-F238E27FC236}">
                  <a16:creationId xmlns:a16="http://schemas.microsoft.com/office/drawing/2014/main" id="{DB3589AF-1881-4F59-9E13-2D49412C3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013" y="4375151"/>
              <a:ext cx="20637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Rectangle 233">
              <a:extLst>
                <a:ext uri="{FF2B5EF4-FFF2-40B4-BE49-F238E27FC236}">
                  <a16:creationId xmlns:a16="http://schemas.microsoft.com/office/drawing/2014/main" id="{102FC006-21A7-464A-A347-DFCAFC71C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3" y="4375151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Rectangle 234">
              <a:extLst>
                <a:ext uri="{FF2B5EF4-FFF2-40B4-BE49-F238E27FC236}">
                  <a16:creationId xmlns:a16="http://schemas.microsoft.com/office/drawing/2014/main" id="{12164BAF-E288-42BA-B958-FDC7CD189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538" y="4375151"/>
              <a:ext cx="25400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" name="Rectangle 235">
              <a:extLst>
                <a:ext uri="{FF2B5EF4-FFF2-40B4-BE49-F238E27FC236}">
                  <a16:creationId xmlns:a16="http://schemas.microsoft.com/office/drawing/2014/main" id="{CAC8560C-08C5-4908-B211-712E0199D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700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" name="Rectangle 236">
              <a:extLst>
                <a:ext uri="{FF2B5EF4-FFF2-40B4-BE49-F238E27FC236}">
                  <a16:creationId xmlns:a16="http://schemas.microsoft.com/office/drawing/2014/main" id="{BB032744-7F4B-4F94-8DAC-EED7FDA82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163" y="4375151"/>
              <a:ext cx="11112" cy="203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6" name="Freeform 316">
              <a:extLst>
                <a:ext uri="{FF2B5EF4-FFF2-40B4-BE49-F238E27FC236}">
                  <a16:creationId xmlns:a16="http://schemas.microsoft.com/office/drawing/2014/main" id="{2BA66A52-6406-4126-A6E9-B86CC8A9C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838" y="4295776"/>
              <a:ext cx="76200" cy="85725"/>
            </a:xfrm>
            <a:custGeom>
              <a:avLst/>
              <a:gdLst>
                <a:gd name="T0" fmla="*/ 22 w 48"/>
                <a:gd name="T1" fmla="*/ 54 h 54"/>
                <a:gd name="T2" fmla="*/ 0 w 48"/>
                <a:gd name="T3" fmla="*/ 54 h 54"/>
                <a:gd name="T4" fmla="*/ 0 w 48"/>
                <a:gd name="T5" fmla="*/ 0 h 54"/>
                <a:gd name="T6" fmla="*/ 48 w 48"/>
                <a:gd name="T7" fmla="*/ 0 h 54"/>
                <a:gd name="T8" fmla="*/ 48 w 48"/>
                <a:gd name="T9" fmla="*/ 23 h 54"/>
                <a:gd name="T10" fmla="*/ 22 w 48"/>
                <a:gd name="T11" fmla="*/ 23 h 54"/>
                <a:gd name="T12" fmla="*/ 22 w 4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4">
                  <a:moveTo>
                    <a:pt x="22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23"/>
                  </a:lnTo>
                  <a:lnTo>
                    <a:pt x="22" y="23"/>
                  </a:lnTo>
                  <a:lnTo>
                    <a:pt x="2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7" name="Freeform 317">
              <a:extLst>
                <a:ext uri="{FF2B5EF4-FFF2-40B4-BE49-F238E27FC236}">
                  <a16:creationId xmlns:a16="http://schemas.microsoft.com/office/drawing/2014/main" id="{4D6528B6-8494-4FF8-8BA7-9D8B5EC2F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650" y="4295776"/>
              <a:ext cx="79375" cy="85725"/>
            </a:xfrm>
            <a:custGeom>
              <a:avLst/>
              <a:gdLst>
                <a:gd name="T0" fmla="*/ 50 w 50"/>
                <a:gd name="T1" fmla="*/ 54 h 54"/>
                <a:gd name="T2" fmla="*/ 28 w 50"/>
                <a:gd name="T3" fmla="*/ 54 h 54"/>
                <a:gd name="T4" fmla="*/ 28 w 50"/>
                <a:gd name="T5" fmla="*/ 23 h 54"/>
                <a:gd name="T6" fmla="*/ 0 w 50"/>
                <a:gd name="T7" fmla="*/ 23 h 54"/>
                <a:gd name="T8" fmla="*/ 0 w 50"/>
                <a:gd name="T9" fmla="*/ 0 h 54"/>
                <a:gd name="T10" fmla="*/ 50 w 50"/>
                <a:gd name="T11" fmla="*/ 0 h 54"/>
                <a:gd name="T12" fmla="*/ 50 w 50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4">
                  <a:moveTo>
                    <a:pt x="50" y="54"/>
                  </a:moveTo>
                  <a:lnTo>
                    <a:pt x="28" y="54"/>
                  </a:lnTo>
                  <a:lnTo>
                    <a:pt x="28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8" name="Freeform 318">
              <a:extLst>
                <a:ext uri="{FF2B5EF4-FFF2-40B4-BE49-F238E27FC236}">
                  <a16:creationId xmlns:a16="http://schemas.microsoft.com/office/drawing/2014/main" id="{20CFCA35-A7C7-481C-9A91-2BF3170A0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838" y="4570413"/>
              <a:ext cx="76200" cy="87313"/>
            </a:xfrm>
            <a:custGeom>
              <a:avLst/>
              <a:gdLst>
                <a:gd name="T0" fmla="*/ 48 w 48"/>
                <a:gd name="T1" fmla="*/ 55 h 55"/>
                <a:gd name="T2" fmla="*/ 0 w 48"/>
                <a:gd name="T3" fmla="*/ 55 h 55"/>
                <a:gd name="T4" fmla="*/ 0 w 48"/>
                <a:gd name="T5" fmla="*/ 0 h 55"/>
                <a:gd name="T6" fmla="*/ 22 w 48"/>
                <a:gd name="T7" fmla="*/ 0 h 55"/>
                <a:gd name="T8" fmla="*/ 22 w 48"/>
                <a:gd name="T9" fmla="*/ 32 h 55"/>
                <a:gd name="T10" fmla="*/ 48 w 48"/>
                <a:gd name="T11" fmla="*/ 32 h 55"/>
                <a:gd name="T12" fmla="*/ 48 w 4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5">
                  <a:moveTo>
                    <a:pt x="48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32"/>
                  </a:lnTo>
                  <a:lnTo>
                    <a:pt x="48" y="32"/>
                  </a:lnTo>
                  <a:lnTo>
                    <a:pt x="4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9" name="Freeform 319">
              <a:extLst>
                <a:ext uri="{FF2B5EF4-FFF2-40B4-BE49-F238E27FC236}">
                  <a16:creationId xmlns:a16="http://schemas.microsoft.com/office/drawing/2014/main" id="{303686D3-E6F9-4003-B1F3-689865483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3650" y="4570413"/>
              <a:ext cx="79375" cy="87313"/>
            </a:xfrm>
            <a:custGeom>
              <a:avLst/>
              <a:gdLst>
                <a:gd name="T0" fmla="*/ 50 w 50"/>
                <a:gd name="T1" fmla="*/ 55 h 55"/>
                <a:gd name="T2" fmla="*/ 0 w 50"/>
                <a:gd name="T3" fmla="*/ 55 h 55"/>
                <a:gd name="T4" fmla="*/ 0 w 50"/>
                <a:gd name="T5" fmla="*/ 32 h 55"/>
                <a:gd name="T6" fmla="*/ 28 w 50"/>
                <a:gd name="T7" fmla="*/ 32 h 55"/>
                <a:gd name="T8" fmla="*/ 28 w 50"/>
                <a:gd name="T9" fmla="*/ 0 h 55"/>
                <a:gd name="T10" fmla="*/ 50 w 50"/>
                <a:gd name="T11" fmla="*/ 0 h 55"/>
                <a:gd name="T12" fmla="*/ 50 w 50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5">
                  <a:moveTo>
                    <a:pt x="50" y="55"/>
                  </a:moveTo>
                  <a:lnTo>
                    <a:pt x="0" y="55"/>
                  </a:lnTo>
                  <a:lnTo>
                    <a:pt x="0" y="32"/>
                  </a:lnTo>
                  <a:lnTo>
                    <a:pt x="28" y="32"/>
                  </a:lnTo>
                  <a:lnTo>
                    <a:pt x="28" y="0"/>
                  </a:lnTo>
                  <a:lnTo>
                    <a:pt x="50" y="0"/>
                  </a:lnTo>
                  <a:lnTo>
                    <a:pt x="5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0" name="Group 324">
            <a:extLst>
              <a:ext uri="{FF2B5EF4-FFF2-40B4-BE49-F238E27FC236}">
                <a16:creationId xmlns:a16="http://schemas.microsoft.com/office/drawing/2014/main" id="{792BA824-EE3E-4CDD-B70D-F17F3A5BCE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24880" y="4324517"/>
            <a:ext cx="435785" cy="298132"/>
            <a:chOff x="3133" y="1555"/>
            <a:chExt cx="630" cy="431"/>
          </a:xfrm>
          <a:solidFill>
            <a:schemeClr val="accent1"/>
          </a:solidFill>
        </p:grpSpPr>
        <p:sp>
          <p:nvSpPr>
            <p:cNvPr id="201" name="Freeform 325">
              <a:extLst>
                <a:ext uri="{FF2B5EF4-FFF2-40B4-BE49-F238E27FC236}">
                  <a16:creationId xmlns:a16="http://schemas.microsoft.com/office/drawing/2014/main" id="{E7C0316A-34B7-472E-B150-6B069FF47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1609"/>
              <a:ext cx="311" cy="309"/>
            </a:xfrm>
            <a:custGeom>
              <a:avLst/>
              <a:gdLst>
                <a:gd name="T0" fmla="*/ 123 w 133"/>
                <a:gd name="T1" fmla="*/ 132 h 132"/>
                <a:gd name="T2" fmla="*/ 10 w 133"/>
                <a:gd name="T3" fmla="*/ 132 h 132"/>
                <a:gd name="T4" fmla="*/ 0 w 133"/>
                <a:gd name="T5" fmla="*/ 122 h 132"/>
                <a:gd name="T6" fmla="*/ 0 w 133"/>
                <a:gd name="T7" fmla="*/ 107 h 132"/>
                <a:gd name="T8" fmla="*/ 8 w 133"/>
                <a:gd name="T9" fmla="*/ 107 h 132"/>
                <a:gd name="T10" fmla="*/ 8 w 133"/>
                <a:gd name="T11" fmla="*/ 122 h 132"/>
                <a:gd name="T12" fmla="*/ 10 w 133"/>
                <a:gd name="T13" fmla="*/ 124 h 132"/>
                <a:gd name="T14" fmla="*/ 123 w 133"/>
                <a:gd name="T15" fmla="*/ 124 h 132"/>
                <a:gd name="T16" fmla="*/ 124 w 133"/>
                <a:gd name="T17" fmla="*/ 122 h 132"/>
                <a:gd name="T18" fmla="*/ 124 w 133"/>
                <a:gd name="T19" fmla="*/ 10 h 132"/>
                <a:gd name="T20" fmla="*/ 123 w 133"/>
                <a:gd name="T21" fmla="*/ 8 h 132"/>
                <a:gd name="T22" fmla="*/ 10 w 133"/>
                <a:gd name="T23" fmla="*/ 8 h 132"/>
                <a:gd name="T24" fmla="*/ 8 w 133"/>
                <a:gd name="T25" fmla="*/ 10 h 132"/>
                <a:gd name="T26" fmla="*/ 8 w 133"/>
                <a:gd name="T27" fmla="*/ 48 h 132"/>
                <a:gd name="T28" fmla="*/ 0 w 133"/>
                <a:gd name="T29" fmla="*/ 48 h 132"/>
                <a:gd name="T30" fmla="*/ 0 w 133"/>
                <a:gd name="T31" fmla="*/ 10 h 132"/>
                <a:gd name="T32" fmla="*/ 10 w 133"/>
                <a:gd name="T33" fmla="*/ 0 h 132"/>
                <a:gd name="T34" fmla="*/ 123 w 133"/>
                <a:gd name="T35" fmla="*/ 0 h 132"/>
                <a:gd name="T36" fmla="*/ 133 w 133"/>
                <a:gd name="T37" fmla="*/ 10 h 132"/>
                <a:gd name="T38" fmla="*/ 133 w 133"/>
                <a:gd name="T39" fmla="*/ 122 h 132"/>
                <a:gd name="T40" fmla="*/ 123 w 133"/>
                <a:gd name="T4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3" h="132">
                  <a:moveTo>
                    <a:pt x="123" y="132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5" y="132"/>
                    <a:pt x="0" y="128"/>
                    <a:pt x="0" y="12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3"/>
                    <a:pt x="9" y="124"/>
                    <a:pt x="10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4"/>
                    <a:pt x="124" y="123"/>
                    <a:pt x="124" y="122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9"/>
                    <a:pt x="124" y="8"/>
                    <a:pt x="12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8" y="0"/>
                    <a:pt x="133" y="4"/>
                    <a:pt x="133" y="10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3" y="128"/>
                    <a:pt x="128" y="132"/>
                    <a:pt x="12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2" name="Freeform 326">
              <a:extLst>
                <a:ext uri="{FF2B5EF4-FFF2-40B4-BE49-F238E27FC236}">
                  <a16:creationId xmlns:a16="http://schemas.microsoft.com/office/drawing/2014/main" id="{55784FC3-916E-4135-9FD8-48DE08BD64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616"/>
              <a:ext cx="73" cy="103"/>
            </a:xfrm>
            <a:custGeom>
              <a:avLst/>
              <a:gdLst>
                <a:gd name="T0" fmla="*/ 22 w 31"/>
                <a:gd name="T1" fmla="*/ 44 h 44"/>
                <a:gd name="T2" fmla="*/ 8 w 31"/>
                <a:gd name="T3" fmla="*/ 44 h 44"/>
                <a:gd name="T4" fmla="*/ 0 w 31"/>
                <a:gd name="T5" fmla="*/ 36 h 44"/>
                <a:gd name="T6" fmla="*/ 0 w 31"/>
                <a:gd name="T7" fmla="*/ 8 h 44"/>
                <a:gd name="T8" fmla="*/ 8 w 31"/>
                <a:gd name="T9" fmla="*/ 0 h 44"/>
                <a:gd name="T10" fmla="*/ 22 w 31"/>
                <a:gd name="T11" fmla="*/ 0 h 44"/>
                <a:gd name="T12" fmla="*/ 31 w 31"/>
                <a:gd name="T13" fmla="*/ 8 h 44"/>
                <a:gd name="T14" fmla="*/ 31 w 31"/>
                <a:gd name="T15" fmla="*/ 36 h 44"/>
                <a:gd name="T16" fmla="*/ 22 w 31"/>
                <a:gd name="T17" fmla="*/ 44 h 44"/>
                <a:gd name="T18" fmla="*/ 22 w 31"/>
                <a:gd name="T19" fmla="*/ 8 h 44"/>
                <a:gd name="T20" fmla="*/ 8 w 31"/>
                <a:gd name="T21" fmla="*/ 8 h 44"/>
                <a:gd name="T22" fmla="*/ 8 w 31"/>
                <a:gd name="T23" fmla="*/ 36 h 44"/>
                <a:gd name="T24" fmla="*/ 22 w 31"/>
                <a:gd name="T25" fmla="*/ 36 h 44"/>
                <a:gd name="T26" fmla="*/ 22 w 31"/>
                <a:gd name="T2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4">
                  <a:moveTo>
                    <a:pt x="22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1"/>
                    <a:pt x="0" y="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4"/>
                    <a:pt x="22" y="44"/>
                  </a:cubicBezTo>
                  <a:close/>
                  <a:moveTo>
                    <a:pt x="22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3" name="Rectangle 327">
              <a:extLst>
                <a:ext uri="{FF2B5EF4-FFF2-40B4-BE49-F238E27FC236}">
                  <a16:creationId xmlns:a16="http://schemas.microsoft.com/office/drawing/2014/main" id="{78038F09-0DB7-456D-96D6-0DBF5F449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" y="1710"/>
              <a:ext cx="21" cy="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" name="Freeform 328">
              <a:extLst>
                <a:ext uri="{FF2B5EF4-FFF2-40B4-BE49-F238E27FC236}">
                  <a16:creationId xmlns:a16="http://schemas.microsoft.com/office/drawing/2014/main" id="{91F54CA7-94F1-42A3-BE44-0A138904B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555"/>
              <a:ext cx="418" cy="152"/>
            </a:xfrm>
            <a:custGeom>
              <a:avLst/>
              <a:gdLst>
                <a:gd name="T0" fmla="*/ 179 w 179"/>
                <a:gd name="T1" fmla="*/ 13 h 65"/>
                <a:gd name="T2" fmla="*/ 167 w 179"/>
                <a:gd name="T3" fmla="*/ 0 h 65"/>
                <a:gd name="T4" fmla="*/ 13 w 179"/>
                <a:gd name="T5" fmla="*/ 0 h 65"/>
                <a:gd name="T6" fmla="*/ 0 w 179"/>
                <a:gd name="T7" fmla="*/ 13 h 65"/>
                <a:gd name="T8" fmla="*/ 0 w 179"/>
                <a:gd name="T9" fmla="*/ 65 h 65"/>
                <a:gd name="T10" fmla="*/ 9 w 179"/>
                <a:gd name="T11" fmla="*/ 65 h 65"/>
                <a:gd name="T12" fmla="*/ 9 w 179"/>
                <a:gd name="T13" fmla="*/ 13 h 65"/>
                <a:gd name="T14" fmla="*/ 13 w 179"/>
                <a:gd name="T15" fmla="*/ 10 h 65"/>
                <a:gd name="T16" fmla="*/ 167 w 179"/>
                <a:gd name="T17" fmla="*/ 10 h 65"/>
                <a:gd name="T18" fmla="*/ 170 w 179"/>
                <a:gd name="T19" fmla="*/ 13 h 65"/>
                <a:gd name="T20" fmla="*/ 170 w 179"/>
                <a:gd name="T21" fmla="*/ 30 h 65"/>
                <a:gd name="T22" fmla="*/ 179 w 179"/>
                <a:gd name="T23" fmla="*/ 30 h 65"/>
                <a:gd name="T24" fmla="*/ 179 w 179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65">
                  <a:moveTo>
                    <a:pt x="179" y="13"/>
                  </a:moveTo>
                  <a:cubicBezTo>
                    <a:pt x="179" y="6"/>
                    <a:pt x="174" y="0"/>
                    <a:pt x="16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8" y="10"/>
                    <a:pt x="170" y="11"/>
                    <a:pt x="170" y="13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9" y="30"/>
                    <a:pt x="179" y="30"/>
                    <a:pt x="179" y="30"/>
                  </a:cubicBezTo>
                  <a:lnTo>
                    <a:pt x="17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" name="Freeform 329">
              <a:extLst>
                <a:ext uri="{FF2B5EF4-FFF2-40B4-BE49-F238E27FC236}">
                  <a16:creationId xmlns:a16="http://schemas.microsoft.com/office/drawing/2014/main" id="{2B9939D0-EF7A-42DF-B82F-A90B050E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" y="1902"/>
              <a:ext cx="418" cy="75"/>
            </a:xfrm>
            <a:custGeom>
              <a:avLst/>
              <a:gdLst>
                <a:gd name="T0" fmla="*/ 170 w 179"/>
                <a:gd name="T1" fmla="*/ 19 h 32"/>
                <a:gd name="T2" fmla="*/ 167 w 179"/>
                <a:gd name="T3" fmla="*/ 22 h 32"/>
                <a:gd name="T4" fmla="*/ 13 w 179"/>
                <a:gd name="T5" fmla="*/ 22 h 32"/>
                <a:gd name="T6" fmla="*/ 9 w 179"/>
                <a:gd name="T7" fmla="*/ 19 h 32"/>
                <a:gd name="T8" fmla="*/ 9 w 179"/>
                <a:gd name="T9" fmla="*/ 4 h 32"/>
                <a:gd name="T10" fmla="*/ 0 w 179"/>
                <a:gd name="T11" fmla="*/ 4 h 32"/>
                <a:gd name="T12" fmla="*/ 0 w 179"/>
                <a:gd name="T13" fmla="*/ 19 h 32"/>
                <a:gd name="T14" fmla="*/ 13 w 179"/>
                <a:gd name="T15" fmla="*/ 32 h 32"/>
                <a:gd name="T16" fmla="*/ 167 w 179"/>
                <a:gd name="T17" fmla="*/ 32 h 32"/>
                <a:gd name="T18" fmla="*/ 179 w 179"/>
                <a:gd name="T19" fmla="*/ 19 h 32"/>
                <a:gd name="T20" fmla="*/ 179 w 179"/>
                <a:gd name="T21" fmla="*/ 0 h 32"/>
                <a:gd name="T22" fmla="*/ 170 w 179"/>
                <a:gd name="T23" fmla="*/ 0 h 32"/>
                <a:gd name="T24" fmla="*/ 170 w 179"/>
                <a:gd name="T2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9" h="32">
                  <a:moveTo>
                    <a:pt x="170" y="19"/>
                  </a:moveTo>
                  <a:cubicBezTo>
                    <a:pt x="170" y="21"/>
                    <a:pt x="168" y="22"/>
                    <a:pt x="167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2"/>
                    <a:pt x="9" y="21"/>
                    <a:pt x="9" y="1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6"/>
                    <a:pt x="6" y="32"/>
                    <a:pt x="13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74" y="32"/>
                    <a:pt x="179" y="26"/>
                    <a:pt x="179" y="1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7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" name="Freeform 330">
              <a:extLst>
                <a:ext uri="{FF2B5EF4-FFF2-40B4-BE49-F238E27FC236}">
                  <a16:creationId xmlns:a16="http://schemas.microsoft.com/office/drawing/2014/main" id="{B3A568EF-203C-4EB4-BE19-4EAB32429A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" y="1808"/>
              <a:ext cx="73" cy="106"/>
            </a:xfrm>
            <a:custGeom>
              <a:avLst/>
              <a:gdLst>
                <a:gd name="T0" fmla="*/ 22 w 31"/>
                <a:gd name="T1" fmla="*/ 45 h 45"/>
                <a:gd name="T2" fmla="*/ 8 w 31"/>
                <a:gd name="T3" fmla="*/ 45 h 45"/>
                <a:gd name="T4" fmla="*/ 0 w 31"/>
                <a:gd name="T5" fmla="*/ 36 h 45"/>
                <a:gd name="T6" fmla="*/ 0 w 31"/>
                <a:gd name="T7" fmla="*/ 9 h 45"/>
                <a:gd name="T8" fmla="*/ 8 w 31"/>
                <a:gd name="T9" fmla="*/ 0 h 45"/>
                <a:gd name="T10" fmla="*/ 22 w 31"/>
                <a:gd name="T11" fmla="*/ 0 h 45"/>
                <a:gd name="T12" fmla="*/ 31 w 31"/>
                <a:gd name="T13" fmla="*/ 9 h 45"/>
                <a:gd name="T14" fmla="*/ 31 w 31"/>
                <a:gd name="T15" fmla="*/ 36 h 45"/>
                <a:gd name="T16" fmla="*/ 22 w 31"/>
                <a:gd name="T17" fmla="*/ 45 h 45"/>
                <a:gd name="T18" fmla="*/ 22 w 31"/>
                <a:gd name="T19" fmla="*/ 9 h 45"/>
                <a:gd name="T20" fmla="*/ 8 w 31"/>
                <a:gd name="T21" fmla="*/ 9 h 45"/>
                <a:gd name="T22" fmla="*/ 8 w 31"/>
                <a:gd name="T23" fmla="*/ 36 h 45"/>
                <a:gd name="T24" fmla="*/ 22 w 31"/>
                <a:gd name="T25" fmla="*/ 36 h 45"/>
                <a:gd name="T26" fmla="*/ 22 w 31"/>
                <a:gd name="T2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5">
                  <a:moveTo>
                    <a:pt x="22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3" y="45"/>
                    <a:pt x="0" y="41"/>
                    <a:pt x="0" y="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7" y="0"/>
                    <a:pt x="31" y="4"/>
                    <a:pt x="31" y="9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41"/>
                    <a:pt x="27" y="45"/>
                    <a:pt x="22" y="45"/>
                  </a:cubicBezTo>
                  <a:close/>
                  <a:moveTo>
                    <a:pt x="22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" name="Freeform 332">
              <a:extLst>
                <a:ext uri="{FF2B5EF4-FFF2-40B4-BE49-F238E27FC236}">
                  <a16:creationId xmlns:a16="http://schemas.microsoft.com/office/drawing/2014/main" id="{FC88F20A-1CC0-4C0F-B46D-CABD4EEFD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2" y="1703"/>
              <a:ext cx="126" cy="126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7 w 54"/>
                <a:gd name="T11" fmla="*/ 8 h 54"/>
                <a:gd name="T12" fmla="*/ 9 w 54"/>
                <a:gd name="T13" fmla="*/ 27 h 54"/>
                <a:gd name="T14" fmla="*/ 27 w 54"/>
                <a:gd name="T15" fmla="*/ 46 h 54"/>
                <a:gd name="T16" fmla="*/ 46 w 54"/>
                <a:gd name="T17" fmla="*/ 27 h 54"/>
                <a:gd name="T18" fmla="*/ 27 w 54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8"/>
                  </a:moveTo>
                  <a:cubicBezTo>
                    <a:pt x="17" y="8"/>
                    <a:pt x="9" y="16"/>
                    <a:pt x="9" y="27"/>
                  </a:cubicBezTo>
                  <a:cubicBezTo>
                    <a:pt x="9" y="37"/>
                    <a:pt x="17" y="46"/>
                    <a:pt x="27" y="46"/>
                  </a:cubicBezTo>
                  <a:cubicBezTo>
                    <a:pt x="38" y="46"/>
                    <a:pt x="46" y="37"/>
                    <a:pt x="46" y="27"/>
                  </a:cubicBezTo>
                  <a:cubicBezTo>
                    <a:pt x="46" y="16"/>
                    <a:pt x="38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" name="Freeform 333">
              <a:extLst>
                <a:ext uri="{FF2B5EF4-FFF2-40B4-BE49-F238E27FC236}">
                  <a16:creationId xmlns:a16="http://schemas.microsoft.com/office/drawing/2014/main" id="{D97DB1A7-A9C9-4E34-9479-C0941895A8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3" y="1700"/>
              <a:ext cx="294" cy="286"/>
            </a:xfrm>
            <a:custGeom>
              <a:avLst/>
              <a:gdLst>
                <a:gd name="T0" fmla="*/ 142 w 294"/>
                <a:gd name="T1" fmla="*/ 286 h 286"/>
                <a:gd name="T2" fmla="*/ 0 w 294"/>
                <a:gd name="T3" fmla="*/ 113 h 286"/>
                <a:gd name="T4" fmla="*/ 49 w 294"/>
                <a:gd name="T5" fmla="*/ 0 h 286"/>
                <a:gd name="T6" fmla="*/ 249 w 294"/>
                <a:gd name="T7" fmla="*/ 0 h 286"/>
                <a:gd name="T8" fmla="*/ 294 w 294"/>
                <a:gd name="T9" fmla="*/ 115 h 286"/>
                <a:gd name="T10" fmla="*/ 142 w 294"/>
                <a:gd name="T11" fmla="*/ 286 h 286"/>
                <a:gd name="T12" fmla="*/ 23 w 294"/>
                <a:gd name="T13" fmla="*/ 108 h 286"/>
                <a:gd name="T14" fmla="*/ 144 w 294"/>
                <a:gd name="T15" fmla="*/ 258 h 286"/>
                <a:gd name="T16" fmla="*/ 273 w 294"/>
                <a:gd name="T17" fmla="*/ 110 h 286"/>
                <a:gd name="T18" fmla="*/ 235 w 294"/>
                <a:gd name="T19" fmla="*/ 19 h 286"/>
                <a:gd name="T20" fmla="*/ 63 w 294"/>
                <a:gd name="T21" fmla="*/ 19 h 286"/>
                <a:gd name="T22" fmla="*/ 23 w 294"/>
                <a:gd name="T23" fmla="*/ 10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86">
                  <a:moveTo>
                    <a:pt x="142" y="286"/>
                  </a:moveTo>
                  <a:lnTo>
                    <a:pt x="0" y="113"/>
                  </a:lnTo>
                  <a:lnTo>
                    <a:pt x="49" y="0"/>
                  </a:lnTo>
                  <a:lnTo>
                    <a:pt x="249" y="0"/>
                  </a:lnTo>
                  <a:lnTo>
                    <a:pt x="294" y="115"/>
                  </a:lnTo>
                  <a:lnTo>
                    <a:pt x="142" y="286"/>
                  </a:lnTo>
                  <a:close/>
                  <a:moveTo>
                    <a:pt x="23" y="108"/>
                  </a:moveTo>
                  <a:lnTo>
                    <a:pt x="144" y="258"/>
                  </a:lnTo>
                  <a:lnTo>
                    <a:pt x="273" y="110"/>
                  </a:lnTo>
                  <a:lnTo>
                    <a:pt x="235" y="19"/>
                  </a:lnTo>
                  <a:lnTo>
                    <a:pt x="63" y="19"/>
                  </a:lnTo>
                  <a:lnTo>
                    <a:pt x="2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" name="Rectangle 334">
              <a:extLst>
                <a:ext uri="{FF2B5EF4-FFF2-40B4-BE49-F238E27FC236}">
                  <a16:creationId xmlns:a16="http://schemas.microsoft.com/office/drawing/2014/main" id="{883A210E-4AE5-4858-8D4C-A40B60E8C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799"/>
              <a:ext cx="266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" name="Freeform 335">
              <a:extLst>
                <a:ext uri="{FF2B5EF4-FFF2-40B4-BE49-F238E27FC236}">
                  <a16:creationId xmlns:a16="http://schemas.microsoft.com/office/drawing/2014/main" id="{3031F3C0-0C3D-4D5B-B172-40AE917CC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1705"/>
              <a:ext cx="182" cy="110"/>
            </a:xfrm>
            <a:custGeom>
              <a:avLst/>
              <a:gdLst>
                <a:gd name="T0" fmla="*/ 33 w 182"/>
                <a:gd name="T1" fmla="*/ 110 h 110"/>
                <a:gd name="T2" fmla="*/ 0 w 182"/>
                <a:gd name="T3" fmla="*/ 12 h 110"/>
                <a:gd name="T4" fmla="*/ 9 w 182"/>
                <a:gd name="T5" fmla="*/ 9 h 110"/>
                <a:gd name="T6" fmla="*/ 35 w 182"/>
                <a:gd name="T7" fmla="*/ 87 h 110"/>
                <a:gd name="T8" fmla="*/ 93 w 182"/>
                <a:gd name="T9" fmla="*/ 0 h 110"/>
                <a:gd name="T10" fmla="*/ 142 w 182"/>
                <a:gd name="T11" fmla="*/ 87 h 110"/>
                <a:gd name="T12" fmla="*/ 175 w 182"/>
                <a:gd name="T13" fmla="*/ 9 h 110"/>
                <a:gd name="T14" fmla="*/ 182 w 182"/>
                <a:gd name="T15" fmla="*/ 12 h 110"/>
                <a:gd name="T16" fmla="*/ 145 w 182"/>
                <a:gd name="T17" fmla="*/ 108 h 110"/>
                <a:gd name="T18" fmla="*/ 93 w 182"/>
                <a:gd name="T19" fmla="*/ 19 h 110"/>
                <a:gd name="T20" fmla="*/ 33 w 182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10">
                  <a:moveTo>
                    <a:pt x="33" y="110"/>
                  </a:moveTo>
                  <a:lnTo>
                    <a:pt x="0" y="12"/>
                  </a:lnTo>
                  <a:lnTo>
                    <a:pt x="9" y="9"/>
                  </a:lnTo>
                  <a:lnTo>
                    <a:pt x="35" y="87"/>
                  </a:lnTo>
                  <a:lnTo>
                    <a:pt x="93" y="0"/>
                  </a:lnTo>
                  <a:lnTo>
                    <a:pt x="142" y="87"/>
                  </a:lnTo>
                  <a:lnTo>
                    <a:pt x="175" y="9"/>
                  </a:lnTo>
                  <a:lnTo>
                    <a:pt x="182" y="12"/>
                  </a:lnTo>
                  <a:lnTo>
                    <a:pt x="145" y="108"/>
                  </a:lnTo>
                  <a:lnTo>
                    <a:pt x="93" y="19"/>
                  </a:lnTo>
                  <a:lnTo>
                    <a:pt x="33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" name="Freeform 336">
              <a:extLst>
                <a:ext uri="{FF2B5EF4-FFF2-40B4-BE49-F238E27FC236}">
                  <a16:creationId xmlns:a16="http://schemas.microsoft.com/office/drawing/2014/main" id="{F88E9BB8-7FBA-41CA-AAA7-622813971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1806"/>
              <a:ext cx="119" cy="173"/>
            </a:xfrm>
            <a:custGeom>
              <a:avLst/>
              <a:gdLst>
                <a:gd name="T0" fmla="*/ 56 w 119"/>
                <a:gd name="T1" fmla="*/ 173 h 173"/>
                <a:gd name="T2" fmla="*/ 0 w 119"/>
                <a:gd name="T3" fmla="*/ 9 h 173"/>
                <a:gd name="T4" fmla="*/ 10 w 119"/>
                <a:gd name="T5" fmla="*/ 4 h 173"/>
                <a:gd name="T6" fmla="*/ 56 w 119"/>
                <a:gd name="T7" fmla="*/ 143 h 173"/>
                <a:gd name="T8" fmla="*/ 110 w 119"/>
                <a:gd name="T9" fmla="*/ 0 h 173"/>
                <a:gd name="T10" fmla="*/ 119 w 119"/>
                <a:gd name="T11" fmla="*/ 4 h 173"/>
                <a:gd name="T12" fmla="*/ 56 w 119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73">
                  <a:moveTo>
                    <a:pt x="56" y="173"/>
                  </a:moveTo>
                  <a:lnTo>
                    <a:pt x="0" y="9"/>
                  </a:lnTo>
                  <a:lnTo>
                    <a:pt x="10" y="4"/>
                  </a:lnTo>
                  <a:lnTo>
                    <a:pt x="56" y="143"/>
                  </a:lnTo>
                  <a:lnTo>
                    <a:pt x="110" y="0"/>
                  </a:lnTo>
                  <a:lnTo>
                    <a:pt x="119" y="4"/>
                  </a:lnTo>
                  <a:lnTo>
                    <a:pt x="56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Rectangle 337">
              <a:extLst>
                <a:ext uri="{FF2B5EF4-FFF2-40B4-BE49-F238E27FC236}">
                  <a16:creationId xmlns:a16="http://schemas.microsoft.com/office/drawing/2014/main" id="{59EF4AB5-93A2-4DD3-BFF4-6F7CCE94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14"/>
              <a:ext cx="18" cy="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4" name="Rectangle 338">
              <a:extLst>
                <a:ext uri="{FF2B5EF4-FFF2-40B4-BE49-F238E27FC236}">
                  <a16:creationId xmlns:a16="http://schemas.microsoft.com/office/drawing/2014/main" id="{9B5EB3D0-3D2B-41B9-8DA7-8E4F4F141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1789"/>
              <a:ext cx="18" cy="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6" name="TextBox 215">
            <a:extLst>
              <a:ext uri="{FF2B5EF4-FFF2-40B4-BE49-F238E27FC236}">
                <a16:creationId xmlns:a16="http://schemas.microsoft.com/office/drawing/2014/main" id="{94B2A128-1478-4E4D-9371-3B58BDD5CA18}"/>
              </a:ext>
            </a:extLst>
          </p:cNvPr>
          <p:cNvSpPr txBox="1"/>
          <p:nvPr/>
        </p:nvSpPr>
        <p:spPr>
          <a:xfrm>
            <a:off x="1343736" y="3411579"/>
            <a:ext cx="1692746" cy="118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amet, ad posse facer melius mea, ad vix ullum causae consulatu, accusata pertinacia ei vis.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697501-8281-4BB6-B453-E14744150796}"/>
              </a:ext>
            </a:extLst>
          </p:cNvPr>
          <p:cNvSpPr txBox="1"/>
          <p:nvPr/>
        </p:nvSpPr>
        <p:spPr>
          <a:xfrm>
            <a:off x="9613429" y="4306990"/>
            <a:ext cx="1321271" cy="118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amet, ad posse facer melius mea, ad vix ullum causae consulatu.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9854D63-F15D-4729-8368-136D119F1DD6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68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각 삼각형[R] 9">
            <a:extLst>
              <a:ext uri="{FF2B5EF4-FFF2-40B4-BE49-F238E27FC236}">
                <a16:creationId xmlns:a16="http://schemas.microsoft.com/office/drawing/2014/main" id="{512C7158-BA5F-4437-B610-6BEB7BF13E46}"/>
              </a:ext>
            </a:extLst>
          </p:cNvPr>
          <p:cNvSpPr/>
          <p:nvPr/>
        </p:nvSpPr>
        <p:spPr>
          <a:xfrm flipV="1">
            <a:off x="0" y="0"/>
            <a:ext cx="11830050" cy="6858000"/>
          </a:xfrm>
          <a:prstGeom prst="rtTriangle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20937-B8FC-4D03-A418-A076D8CC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Two Connected </a:t>
            </a:r>
            <a:r>
              <a:rPr lang="en-US" altLang="ko-KR" dirty="0">
                <a:solidFill>
                  <a:schemeClr val="accent4"/>
                </a:solidFill>
              </a:rPr>
              <a:t>Triangles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66C916D-8BE5-4F07-B50A-50EDC81AD9A1}"/>
              </a:ext>
            </a:extLst>
          </p:cNvPr>
          <p:cNvSpPr/>
          <p:nvPr/>
        </p:nvSpPr>
        <p:spPr>
          <a:xfrm rot="16200000">
            <a:off x="6192208" y="3832044"/>
            <a:ext cx="3254645" cy="411906"/>
          </a:xfrm>
          <a:custGeom>
            <a:avLst/>
            <a:gdLst>
              <a:gd name="connsiteX0" fmla="*/ 2950490 w 2950490"/>
              <a:gd name="connsiteY0" fmla="*/ 373412 h 373412"/>
              <a:gd name="connsiteX1" fmla="*/ 0 w 2950490"/>
              <a:gd name="connsiteY1" fmla="*/ 373412 h 373412"/>
              <a:gd name="connsiteX2" fmla="*/ 216579 w 2950490"/>
              <a:gd name="connsiteY2" fmla="*/ 0 h 373412"/>
              <a:gd name="connsiteX3" fmla="*/ 2733911 w 2950490"/>
              <a:gd name="connsiteY3" fmla="*/ 0 h 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490" h="373412">
                <a:moveTo>
                  <a:pt x="2950490" y="373412"/>
                </a:moveTo>
                <a:lnTo>
                  <a:pt x="0" y="373412"/>
                </a:lnTo>
                <a:lnTo>
                  <a:pt x="216579" y="0"/>
                </a:lnTo>
                <a:lnTo>
                  <a:pt x="27339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3DEA4BF-7E61-4FD3-B6F7-1AFDB401A70E}"/>
              </a:ext>
            </a:extLst>
          </p:cNvPr>
          <p:cNvSpPr/>
          <p:nvPr/>
        </p:nvSpPr>
        <p:spPr>
          <a:xfrm rot="5400000" flipH="1">
            <a:off x="4769404" y="2467486"/>
            <a:ext cx="1567077" cy="1949037"/>
          </a:xfrm>
          <a:custGeom>
            <a:avLst/>
            <a:gdLst>
              <a:gd name="connsiteX0" fmla="*/ 1420630 w 1420630"/>
              <a:gd name="connsiteY0" fmla="*/ 1766894 h 1766894"/>
              <a:gd name="connsiteX1" fmla="*/ 967189 w 1420630"/>
              <a:gd name="connsiteY1" fmla="*/ 1766894 h 1766894"/>
              <a:gd name="connsiteX2" fmla="*/ 170019 w 1420630"/>
              <a:gd name="connsiteY2" fmla="*/ 392464 h 1766894"/>
              <a:gd name="connsiteX3" fmla="*/ 0 w 1420630"/>
              <a:gd name="connsiteY3" fmla="*/ 685601 h 1766894"/>
              <a:gd name="connsiteX4" fmla="*/ 395832 w 1420630"/>
              <a:gd name="connsiteY4" fmla="*/ 0 h 17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630" h="1766894">
                <a:moveTo>
                  <a:pt x="1420630" y="1766894"/>
                </a:moveTo>
                <a:lnTo>
                  <a:pt x="967189" y="1766894"/>
                </a:lnTo>
                <a:lnTo>
                  <a:pt x="170019" y="392464"/>
                </a:lnTo>
                <a:lnTo>
                  <a:pt x="0" y="685601"/>
                </a:lnTo>
                <a:lnTo>
                  <a:pt x="3958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CA99317-E0F6-471C-BD6F-C2880E5361F8}"/>
              </a:ext>
            </a:extLst>
          </p:cNvPr>
          <p:cNvSpPr/>
          <p:nvPr/>
        </p:nvSpPr>
        <p:spPr>
          <a:xfrm rot="16200000">
            <a:off x="5855520" y="2467486"/>
            <a:ext cx="1567077" cy="1949037"/>
          </a:xfrm>
          <a:custGeom>
            <a:avLst/>
            <a:gdLst>
              <a:gd name="connsiteX0" fmla="*/ 1420630 w 1420630"/>
              <a:gd name="connsiteY0" fmla="*/ 1766894 h 1766894"/>
              <a:gd name="connsiteX1" fmla="*/ 967189 w 1420630"/>
              <a:gd name="connsiteY1" fmla="*/ 1766894 h 1766894"/>
              <a:gd name="connsiteX2" fmla="*/ 170019 w 1420630"/>
              <a:gd name="connsiteY2" fmla="*/ 392464 h 1766894"/>
              <a:gd name="connsiteX3" fmla="*/ 0 w 1420630"/>
              <a:gd name="connsiteY3" fmla="*/ 685601 h 1766894"/>
              <a:gd name="connsiteX4" fmla="*/ 395832 w 1420630"/>
              <a:gd name="connsiteY4" fmla="*/ 0 h 176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630" h="1766894">
                <a:moveTo>
                  <a:pt x="1420630" y="1766894"/>
                </a:moveTo>
                <a:lnTo>
                  <a:pt x="967189" y="1766894"/>
                </a:lnTo>
                <a:lnTo>
                  <a:pt x="170019" y="392464"/>
                </a:lnTo>
                <a:lnTo>
                  <a:pt x="0" y="685601"/>
                </a:lnTo>
                <a:lnTo>
                  <a:pt x="3958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534DE00-3A4B-48FB-8457-217934B5DFCD}"/>
              </a:ext>
            </a:extLst>
          </p:cNvPr>
          <p:cNvSpPr/>
          <p:nvPr/>
        </p:nvSpPr>
        <p:spPr>
          <a:xfrm rot="16200000">
            <a:off x="5696311" y="3333357"/>
            <a:ext cx="1867935" cy="2790411"/>
          </a:xfrm>
          <a:custGeom>
            <a:avLst/>
            <a:gdLst>
              <a:gd name="connsiteX0" fmla="*/ 1693372 w 1693372"/>
              <a:gd name="connsiteY0" fmla="*/ 389332 h 2529639"/>
              <a:gd name="connsiteX1" fmla="*/ 1297546 w 1693372"/>
              <a:gd name="connsiteY1" fmla="*/ 1074922 h 2529639"/>
              <a:gd name="connsiteX2" fmla="*/ 670389 w 1693372"/>
              <a:gd name="connsiteY2" fmla="*/ 2156227 h 2529639"/>
              <a:gd name="connsiteX3" fmla="*/ 674815 w 1693372"/>
              <a:gd name="connsiteY3" fmla="*/ 2156227 h 2529639"/>
              <a:gd name="connsiteX4" fmla="*/ 453608 w 1693372"/>
              <a:gd name="connsiteY4" fmla="*/ 2529639 h 2529639"/>
              <a:gd name="connsiteX5" fmla="*/ 0 w 1693372"/>
              <a:gd name="connsiteY5" fmla="*/ 2529639 h 2529639"/>
              <a:gd name="connsiteX6" fmla="*/ 216579 w 1693372"/>
              <a:gd name="connsiteY6" fmla="*/ 2156227 h 2529639"/>
              <a:gd name="connsiteX7" fmla="*/ 216948 w 1693372"/>
              <a:gd name="connsiteY7" fmla="*/ 2156227 h 2529639"/>
              <a:gd name="connsiteX8" fmla="*/ 1467559 w 1693372"/>
              <a:gd name="connsiteY8" fmla="*/ 0 h 252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3372" h="2529639">
                <a:moveTo>
                  <a:pt x="1693372" y="389332"/>
                </a:moveTo>
                <a:lnTo>
                  <a:pt x="1297546" y="1074922"/>
                </a:lnTo>
                <a:lnTo>
                  <a:pt x="670389" y="2156227"/>
                </a:lnTo>
                <a:lnTo>
                  <a:pt x="674815" y="2156227"/>
                </a:lnTo>
                <a:lnTo>
                  <a:pt x="453608" y="2529639"/>
                </a:lnTo>
                <a:lnTo>
                  <a:pt x="0" y="2529639"/>
                </a:lnTo>
                <a:lnTo>
                  <a:pt x="216579" y="2156227"/>
                </a:lnTo>
                <a:lnTo>
                  <a:pt x="216948" y="2156227"/>
                </a:lnTo>
                <a:lnTo>
                  <a:pt x="146755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81ECD80-9D60-4EA2-AF65-50AF13DD9299}"/>
              </a:ext>
            </a:extLst>
          </p:cNvPr>
          <p:cNvSpPr/>
          <p:nvPr/>
        </p:nvSpPr>
        <p:spPr>
          <a:xfrm rot="5400000" flipH="1">
            <a:off x="2745149" y="3832043"/>
            <a:ext cx="3254645" cy="411906"/>
          </a:xfrm>
          <a:custGeom>
            <a:avLst/>
            <a:gdLst>
              <a:gd name="connsiteX0" fmla="*/ 2950490 w 2950490"/>
              <a:gd name="connsiteY0" fmla="*/ 373412 h 373412"/>
              <a:gd name="connsiteX1" fmla="*/ 0 w 2950490"/>
              <a:gd name="connsiteY1" fmla="*/ 373412 h 373412"/>
              <a:gd name="connsiteX2" fmla="*/ 216579 w 2950490"/>
              <a:gd name="connsiteY2" fmla="*/ 0 h 373412"/>
              <a:gd name="connsiteX3" fmla="*/ 2733911 w 2950490"/>
              <a:gd name="connsiteY3" fmla="*/ 0 h 37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490" h="373412">
                <a:moveTo>
                  <a:pt x="2950490" y="373412"/>
                </a:moveTo>
                <a:lnTo>
                  <a:pt x="0" y="373412"/>
                </a:lnTo>
                <a:lnTo>
                  <a:pt x="216579" y="0"/>
                </a:lnTo>
                <a:lnTo>
                  <a:pt x="27339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2F15DE8-7400-4E22-9A7F-62E865E07508}"/>
              </a:ext>
            </a:extLst>
          </p:cNvPr>
          <p:cNvSpPr/>
          <p:nvPr/>
        </p:nvSpPr>
        <p:spPr>
          <a:xfrm rot="5400000" flipH="1">
            <a:off x="4627755" y="3333357"/>
            <a:ext cx="1867935" cy="2790411"/>
          </a:xfrm>
          <a:custGeom>
            <a:avLst/>
            <a:gdLst>
              <a:gd name="connsiteX0" fmla="*/ 1693372 w 1693372"/>
              <a:gd name="connsiteY0" fmla="*/ 389332 h 2529639"/>
              <a:gd name="connsiteX1" fmla="*/ 1297546 w 1693372"/>
              <a:gd name="connsiteY1" fmla="*/ 1074922 h 2529639"/>
              <a:gd name="connsiteX2" fmla="*/ 670389 w 1693372"/>
              <a:gd name="connsiteY2" fmla="*/ 2156227 h 2529639"/>
              <a:gd name="connsiteX3" fmla="*/ 674815 w 1693372"/>
              <a:gd name="connsiteY3" fmla="*/ 2156227 h 2529639"/>
              <a:gd name="connsiteX4" fmla="*/ 453608 w 1693372"/>
              <a:gd name="connsiteY4" fmla="*/ 2529639 h 2529639"/>
              <a:gd name="connsiteX5" fmla="*/ 0 w 1693372"/>
              <a:gd name="connsiteY5" fmla="*/ 2529639 h 2529639"/>
              <a:gd name="connsiteX6" fmla="*/ 216579 w 1693372"/>
              <a:gd name="connsiteY6" fmla="*/ 2156227 h 2529639"/>
              <a:gd name="connsiteX7" fmla="*/ 216948 w 1693372"/>
              <a:gd name="connsiteY7" fmla="*/ 2156227 h 2529639"/>
              <a:gd name="connsiteX8" fmla="*/ 1467559 w 1693372"/>
              <a:gd name="connsiteY8" fmla="*/ 0 h 252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3372" h="2529639">
                <a:moveTo>
                  <a:pt x="1693372" y="389332"/>
                </a:moveTo>
                <a:lnTo>
                  <a:pt x="1297546" y="1074922"/>
                </a:lnTo>
                <a:lnTo>
                  <a:pt x="670389" y="2156227"/>
                </a:lnTo>
                <a:lnTo>
                  <a:pt x="674815" y="2156227"/>
                </a:lnTo>
                <a:lnTo>
                  <a:pt x="453608" y="2529639"/>
                </a:lnTo>
                <a:lnTo>
                  <a:pt x="0" y="2529639"/>
                </a:lnTo>
                <a:lnTo>
                  <a:pt x="216579" y="2156227"/>
                </a:lnTo>
                <a:lnTo>
                  <a:pt x="216948" y="2156227"/>
                </a:lnTo>
                <a:lnTo>
                  <a:pt x="14675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A6D0C1-C2F1-4931-BBD8-19E7ACE9434D}"/>
              </a:ext>
            </a:extLst>
          </p:cNvPr>
          <p:cNvGrpSpPr/>
          <p:nvPr/>
        </p:nvGrpSpPr>
        <p:grpSpPr>
          <a:xfrm>
            <a:off x="7319219" y="3554388"/>
            <a:ext cx="1000623" cy="1000623"/>
            <a:chOff x="-246623" y="3963704"/>
            <a:chExt cx="907112" cy="907112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5CDED7D-8C17-4B86-93BB-75F2DE6FBEAF}"/>
                </a:ext>
              </a:extLst>
            </p:cNvPr>
            <p:cNvSpPr/>
            <p:nvPr/>
          </p:nvSpPr>
          <p:spPr>
            <a:xfrm>
              <a:off x="-246623" y="3963704"/>
              <a:ext cx="907112" cy="907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FF6E64C-0262-49C3-A37F-69BE06F3DB50}"/>
                </a:ext>
              </a:extLst>
            </p:cNvPr>
            <p:cNvSpPr/>
            <p:nvPr/>
          </p:nvSpPr>
          <p:spPr>
            <a:xfrm>
              <a:off x="-189067" y="4021260"/>
              <a:ext cx="792000" cy="79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0977ACC-F5F9-414C-A78F-A72658090166}"/>
                </a:ext>
              </a:extLst>
            </p:cNvPr>
            <p:cNvSpPr/>
            <p:nvPr/>
          </p:nvSpPr>
          <p:spPr>
            <a:xfrm>
              <a:off x="-122231" y="4088096"/>
              <a:ext cx="658328" cy="658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1DF5E4ED-617C-46A2-8F51-FAFA88F2C4D5}"/>
                </a:ext>
              </a:extLst>
            </p:cNvPr>
            <p:cNvSpPr/>
            <p:nvPr/>
          </p:nvSpPr>
          <p:spPr>
            <a:xfrm>
              <a:off x="-145837" y="4053919"/>
              <a:ext cx="719156" cy="734586"/>
            </a:xfrm>
            <a:prstGeom prst="arc">
              <a:avLst>
                <a:gd name="adj1" fmla="val 16200000"/>
                <a:gd name="adj2" fmla="val 2021044"/>
              </a:avLst>
            </a:prstGeom>
            <a:ln w="571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561E1F-FF1F-4DE5-B71D-F46B1D3FC2F5}"/>
              </a:ext>
            </a:extLst>
          </p:cNvPr>
          <p:cNvGrpSpPr/>
          <p:nvPr/>
        </p:nvGrpSpPr>
        <p:grpSpPr>
          <a:xfrm>
            <a:off x="3872158" y="3554388"/>
            <a:ext cx="1000623" cy="1000623"/>
            <a:chOff x="-246623" y="3963704"/>
            <a:chExt cx="907112" cy="90711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76A884E-278B-471A-ACFB-F570808DC178}"/>
                </a:ext>
              </a:extLst>
            </p:cNvPr>
            <p:cNvSpPr/>
            <p:nvPr/>
          </p:nvSpPr>
          <p:spPr>
            <a:xfrm>
              <a:off x="-246623" y="3963704"/>
              <a:ext cx="907112" cy="9071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6523FE-BA2D-4B37-BA7D-7178C15737FE}"/>
                </a:ext>
              </a:extLst>
            </p:cNvPr>
            <p:cNvSpPr/>
            <p:nvPr/>
          </p:nvSpPr>
          <p:spPr>
            <a:xfrm>
              <a:off x="-189067" y="4021260"/>
              <a:ext cx="792000" cy="79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2922FE9-9D9F-4917-A252-EDEBBCD49DE9}"/>
                </a:ext>
              </a:extLst>
            </p:cNvPr>
            <p:cNvSpPr/>
            <p:nvPr/>
          </p:nvSpPr>
          <p:spPr>
            <a:xfrm>
              <a:off x="-122231" y="4088096"/>
              <a:ext cx="658328" cy="658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330C0B9B-17A5-4E9E-A5D5-9CC05A7231A2}"/>
                </a:ext>
              </a:extLst>
            </p:cNvPr>
            <p:cNvSpPr/>
            <p:nvPr/>
          </p:nvSpPr>
          <p:spPr>
            <a:xfrm>
              <a:off x="-145837" y="4053919"/>
              <a:ext cx="719156" cy="734586"/>
            </a:xfrm>
            <a:prstGeom prst="arc">
              <a:avLst>
                <a:gd name="adj1" fmla="val 16200000"/>
                <a:gd name="adj2" fmla="val 6442698"/>
              </a:avLst>
            </a:prstGeom>
            <a:ln w="5715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80960D-EE06-435F-9802-62C35E546840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DC9A6B-0E73-4F64-9848-CE26756830A2}"/>
              </a:ext>
            </a:extLst>
          </p:cNvPr>
          <p:cNvSpPr txBox="1"/>
          <p:nvPr/>
        </p:nvSpPr>
        <p:spPr>
          <a:xfrm>
            <a:off x="8699692" y="3262485"/>
            <a:ext cx="2671668" cy="2071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ullamcorper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nam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efficiendi</a:t>
            </a:r>
            <a:r>
              <a:rPr kumimoji="1" lang="en" altLang="x-none" sz="1200" dirty="0">
                <a:solidFill>
                  <a:schemeClr val="bg1"/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ut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viris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AA2EF5-8464-45E7-A4F5-998B0987C6C9}"/>
              </a:ext>
            </a:extLst>
          </p:cNvPr>
          <p:cNvSpPr txBox="1"/>
          <p:nvPr/>
        </p:nvSpPr>
        <p:spPr>
          <a:xfrm>
            <a:off x="8699692" y="2825627"/>
            <a:ext cx="3227646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9B01F4-4623-4200-9E43-434D2CEA4D45}"/>
              </a:ext>
            </a:extLst>
          </p:cNvPr>
          <p:cNvSpPr txBox="1"/>
          <p:nvPr/>
        </p:nvSpPr>
        <p:spPr>
          <a:xfrm>
            <a:off x="818879" y="3262485"/>
            <a:ext cx="2671668" cy="20719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graeci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similique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eos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iuvaret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ullamcorper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te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eum</a:t>
            </a:r>
            <a:r>
              <a:rPr kumimoji="1" lang="en" altLang="x-none" sz="1200" dirty="0">
                <a:solidFill>
                  <a:schemeClr val="bg1"/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nam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efficiendi</a:t>
            </a:r>
            <a:r>
              <a:rPr kumimoji="1" lang="en" altLang="x-none" sz="1200" dirty="0">
                <a:solidFill>
                  <a:schemeClr val="bg1"/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ut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viris</a:t>
            </a:r>
            <a:r>
              <a:rPr kumimoji="1" lang="en" altLang="x-none" sz="1200" dirty="0">
                <a:solidFill>
                  <a:schemeClr val="bg1"/>
                </a:solidFill>
              </a:rPr>
              <a:t>.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B7FF7A-E8B3-47D5-8E4D-C11D81840767}"/>
              </a:ext>
            </a:extLst>
          </p:cNvPr>
          <p:cNvSpPr txBox="1"/>
          <p:nvPr/>
        </p:nvSpPr>
        <p:spPr>
          <a:xfrm>
            <a:off x="262901" y="2825627"/>
            <a:ext cx="3227646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900BFE-9E26-495E-A491-CF1CE6EBDCFE}"/>
              </a:ext>
            </a:extLst>
          </p:cNvPr>
          <p:cNvGrpSpPr/>
          <p:nvPr/>
        </p:nvGrpSpPr>
        <p:grpSpPr>
          <a:xfrm>
            <a:off x="4147468" y="3874850"/>
            <a:ext cx="436869" cy="345342"/>
            <a:chOff x="3478213" y="5595938"/>
            <a:chExt cx="901700" cy="712788"/>
          </a:xfrm>
          <a:solidFill>
            <a:schemeClr val="accent2"/>
          </a:solidFill>
        </p:grpSpPr>
        <p:sp>
          <p:nvSpPr>
            <p:cNvPr id="52" name="Freeform 288">
              <a:extLst>
                <a:ext uri="{FF2B5EF4-FFF2-40B4-BE49-F238E27FC236}">
                  <a16:creationId xmlns:a16="http://schemas.microsoft.com/office/drawing/2014/main" id="{78548651-1279-4A16-84F2-0CEB74350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8213" y="5595938"/>
              <a:ext cx="901700" cy="354013"/>
            </a:xfrm>
            <a:custGeom>
              <a:avLst/>
              <a:gdLst>
                <a:gd name="T0" fmla="*/ 568 w 568"/>
                <a:gd name="T1" fmla="*/ 223 h 223"/>
                <a:gd name="T2" fmla="*/ 0 w 568"/>
                <a:gd name="T3" fmla="*/ 223 h 223"/>
                <a:gd name="T4" fmla="*/ 276 w 568"/>
                <a:gd name="T5" fmla="*/ 0 h 223"/>
                <a:gd name="T6" fmla="*/ 568 w 568"/>
                <a:gd name="T7" fmla="*/ 223 h 223"/>
                <a:gd name="T8" fmla="*/ 60 w 568"/>
                <a:gd name="T9" fmla="*/ 203 h 223"/>
                <a:gd name="T10" fmla="*/ 506 w 568"/>
                <a:gd name="T11" fmla="*/ 203 h 223"/>
                <a:gd name="T12" fmla="*/ 276 w 568"/>
                <a:gd name="T13" fmla="*/ 27 h 223"/>
                <a:gd name="T14" fmla="*/ 60 w 568"/>
                <a:gd name="T15" fmla="*/ 20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223">
                  <a:moveTo>
                    <a:pt x="568" y="223"/>
                  </a:moveTo>
                  <a:lnTo>
                    <a:pt x="0" y="223"/>
                  </a:lnTo>
                  <a:lnTo>
                    <a:pt x="276" y="0"/>
                  </a:lnTo>
                  <a:lnTo>
                    <a:pt x="568" y="223"/>
                  </a:lnTo>
                  <a:close/>
                  <a:moveTo>
                    <a:pt x="60" y="203"/>
                  </a:moveTo>
                  <a:lnTo>
                    <a:pt x="506" y="203"/>
                  </a:lnTo>
                  <a:lnTo>
                    <a:pt x="276" y="27"/>
                  </a:lnTo>
                  <a:lnTo>
                    <a:pt x="60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89">
              <a:extLst>
                <a:ext uri="{FF2B5EF4-FFF2-40B4-BE49-F238E27FC236}">
                  <a16:creationId xmlns:a16="http://schemas.microsoft.com/office/drawing/2014/main" id="{20F6CB31-8CF2-4E35-9407-9B35079EB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4413" y="6272213"/>
              <a:ext cx="73501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90">
              <a:extLst>
                <a:ext uri="{FF2B5EF4-FFF2-40B4-BE49-F238E27FC236}">
                  <a16:creationId xmlns:a16="http://schemas.microsoft.com/office/drawing/2014/main" id="{6B4A9F4E-F970-461D-A935-E5139C540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5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91">
              <a:extLst>
                <a:ext uri="{FF2B5EF4-FFF2-40B4-BE49-F238E27FC236}">
                  <a16:creationId xmlns:a16="http://schemas.microsoft.com/office/drawing/2014/main" id="{08E288A1-5E7D-4A33-AD2C-FAC4F9A3D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743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92">
              <a:extLst>
                <a:ext uri="{FF2B5EF4-FFF2-40B4-BE49-F238E27FC236}">
                  <a16:creationId xmlns:a16="http://schemas.microsoft.com/office/drawing/2014/main" id="{BC210D55-4054-4933-970F-E38ABC3BD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3188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93">
              <a:extLst>
                <a:ext uri="{FF2B5EF4-FFF2-40B4-BE49-F238E27FC236}">
                  <a16:creationId xmlns:a16="http://schemas.microsoft.com/office/drawing/2014/main" id="{C75D62C4-226F-46A8-981D-681A0E4B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5946776"/>
              <a:ext cx="36512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294">
              <a:extLst>
                <a:ext uri="{FF2B5EF4-FFF2-40B4-BE49-F238E27FC236}">
                  <a16:creationId xmlns:a16="http://schemas.microsoft.com/office/drawing/2014/main" id="{E837CD26-7BF4-46D2-99AE-266A5AC4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5946776"/>
              <a:ext cx="34925" cy="344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295">
              <a:extLst>
                <a:ext uri="{FF2B5EF4-FFF2-40B4-BE49-F238E27FC236}">
                  <a16:creationId xmlns:a16="http://schemas.microsoft.com/office/drawing/2014/main" id="{0E46C1AE-0558-441C-8100-B826BAC59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588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296">
              <a:extLst>
                <a:ext uri="{FF2B5EF4-FFF2-40B4-BE49-F238E27FC236}">
                  <a16:creationId xmlns:a16="http://schemas.microsoft.com/office/drawing/2014/main" id="{A4000E0B-D252-4CAC-93A3-DCF93CDF9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5932488"/>
              <a:ext cx="34925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297">
              <a:extLst>
                <a:ext uri="{FF2B5EF4-FFF2-40B4-BE49-F238E27FC236}">
                  <a16:creationId xmlns:a16="http://schemas.microsoft.com/office/drawing/2014/main" id="{BD866DA1-E282-4B34-A9BB-7BAF73E99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7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98">
              <a:extLst>
                <a:ext uri="{FF2B5EF4-FFF2-40B4-BE49-F238E27FC236}">
                  <a16:creationId xmlns:a16="http://schemas.microsoft.com/office/drawing/2014/main" id="{558AD88A-5CCC-4BCA-8DD8-27D5F8B58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932488"/>
              <a:ext cx="36512" cy="268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02">
              <a:extLst>
                <a:ext uri="{FF2B5EF4-FFF2-40B4-BE49-F238E27FC236}">
                  <a16:creationId xmlns:a16="http://schemas.microsoft.com/office/drawing/2014/main" id="{BDE0892E-8DE0-4A78-8FD7-6B4C5FAB15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100" y="5732463"/>
              <a:ext cx="144462" cy="14605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10 h 40"/>
                <a:gd name="T12" fmla="*/ 10 w 40"/>
                <a:gd name="T13" fmla="*/ 20 h 40"/>
                <a:gd name="T14" fmla="*/ 20 w 40"/>
                <a:gd name="T15" fmla="*/ 30 h 40"/>
                <a:gd name="T16" fmla="*/ 30 w 40"/>
                <a:gd name="T17" fmla="*/ 20 h 40"/>
                <a:gd name="T18" fmla="*/ 20 w 40"/>
                <a:gd name="T1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10"/>
                  </a:moveTo>
                  <a:cubicBezTo>
                    <a:pt x="15" y="10"/>
                    <a:pt x="10" y="14"/>
                    <a:pt x="10" y="20"/>
                  </a:cubicBezTo>
                  <a:cubicBezTo>
                    <a:pt x="10" y="25"/>
                    <a:pt x="15" y="30"/>
                    <a:pt x="20" y="30"/>
                  </a:cubicBezTo>
                  <a:cubicBezTo>
                    <a:pt x="26" y="30"/>
                    <a:pt x="30" y="25"/>
                    <a:pt x="30" y="20"/>
                  </a:cubicBezTo>
                  <a:cubicBezTo>
                    <a:pt x="30" y="14"/>
                    <a:pt x="26" y="10"/>
                    <a:pt x="2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3F8E71E-9EE6-4C4F-9F38-571FBF27F627}"/>
              </a:ext>
            </a:extLst>
          </p:cNvPr>
          <p:cNvGrpSpPr/>
          <p:nvPr/>
        </p:nvGrpSpPr>
        <p:grpSpPr>
          <a:xfrm>
            <a:off x="7627405" y="3844025"/>
            <a:ext cx="411907" cy="409317"/>
            <a:chOff x="5454650" y="5610226"/>
            <a:chExt cx="757237" cy="752475"/>
          </a:xfrm>
          <a:solidFill>
            <a:schemeClr val="accent3"/>
          </a:solidFill>
        </p:grpSpPr>
        <p:sp>
          <p:nvSpPr>
            <p:cNvPr id="65" name="Freeform 165">
              <a:extLst>
                <a:ext uri="{FF2B5EF4-FFF2-40B4-BE49-F238E27FC236}">
                  <a16:creationId xmlns:a16="http://schemas.microsoft.com/office/drawing/2014/main" id="{4802F48E-4534-4F9E-BBF6-92F8F944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0" y="5762626"/>
              <a:ext cx="658812" cy="469900"/>
            </a:xfrm>
            <a:custGeom>
              <a:avLst/>
              <a:gdLst>
                <a:gd name="T0" fmla="*/ 173 w 182"/>
                <a:gd name="T1" fmla="*/ 130 h 130"/>
                <a:gd name="T2" fmla="*/ 9 w 182"/>
                <a:gd name="T3" fmla="*/ 130 h 130"/>
                <a:gd name="T4" fmla="*/ 0 w 182"/>
                <a:gd name="T5" fmla="*/ 122 h 130"/>
                <a:gd name="T6" fmla="*/ 0 w 182"/>
                <a:gd name="T7" fmla="*/ 8 h 130"/>
                <a:gd name="T8" fmla="*/ 9 w 182"/>
                <a:gd name="T9" fmla="*/ 0 h 130"/>
                <a:gd name="T10" fmla="*/ 122 w 182"/>
                <a:gd name="T11" fmla="*/ 0 h 130"/>
                <a:gd name="T12" fmla="*/ 122 w 182"/>
                <a:gd name="T13" fmla="*/ 9 h 130"/>
                <a:gd name="T14" fmla="*/ 10 w 182"/>
                <a:gd name="T15" fmla="*/ 9 h 130"/>
                <a:gd name="T16" fmla="*/ 10 w 182"/>
                <a:gd name="T17" fmla="*/ 121 h 130"/>
                <a:gd name="T18" fmla="*/ 173 w 182"/>
                <a:gd name="T19" fmla="*/ 121 h 130"/>
                <a:gd name="T20" fmla="*/ 173 w 182"/>
                <a:gd name="T21" fmla="*/ 65 h 130"/>
                <a:gd name="T22" fmla="*/ 182 w 182"/>
                <a:gd name="T23" fmla="*/ 65 h 130"/>
                <a:gd name="T24" fmla="*/ 182 w 182"/>
                <a:gd name="T25" fmla="*/ 122 h 130"/>
                <a:gd name="T26" fmla="*/ 173 w 182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130">
                  <a:moveTo>
                    <a:pt x="173" y="130"/>
                  </a:moveTo>
                  <a:cubicBezTo>
                    <a:pt x="9" y="130"/>
                    <a:pt x="9" y="130"/>
                    <a:pt x="9" y="130"/>
                  </a:cubicBezTo>
                  <a:cubicBezTo>
                    <a:pt x="4" y="130"/>
                    <a:pt x="0" y="126"/>
                    <a:pt x="0" y="12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6"/>
                    <a:pt x="178" y="130"/>
                    <a:pt x="173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66">
              <a:extLst>
                <a:ext uri="{FF2B5EF4-FFF2-40B4-BE49-F238E27FC236}">
                  <a16:creationId xmlns:a16="http://schemas.microsoft.com/office/drawing/2014/main" id="{FAF1919D-C163-40FA-8D76-CE758AA75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5827713"/>
              <a:ext cx="496887" cy="342900"/>
            </a:xfrm>
            <a:custGeom>
              <a:avLst/>
              <a:gdLst>
                <a:gd name="T0" fmla="*/ 129 w 137"/>
                <a:gd name="T1" fmla="*/ 95 h 95"/>
                <a:gd name="T2" fmla="*/ 7 w 137"/>
                <a:gd name="T3" fmla="*/ 95 h 95"/>
                <a:gd name="T4" fmla="*/ 0 w 137"/>
                <a:gd name="T5" fmla="*/ 87 h 95"/>
                <a:gd name="T6" fmla="*/ 0 w 137"/>
                <a:gd name="T7" fmla="*/ 8 h 95"/>
                <a:gd name="T8" fmla="*/ 7 w 137"/>
                <a:gd name="T9" fmla="*/ 0 h 95"/>
                <a:gd name="T10" fmla="*/ 93 w 137"/>
                <a:gd name="T11" fmla="*/ 0 h 95"/>
                <a:gd name="T12" fmla="*/ 93 w 137"/>
                <a:gd name="T13" fmla="*/ 10 h 95"/>
                <a:gd name="T14" fmla="*/ 9 w 137"/>
                <a:gd name="T15" fmla="*/ 10 h 95"/>
                <a:gd name="T16" fmla="*/ 9 w 137"/>
                <a:gd name="T17" fmla="*/ 85 h 95"/>
                <a:gd name="T18" fmla="*/ 128 w 137"/>
                <a:gd name="T19" fmla="*/ 85 h 95"/>
                <a:gd name="T20" fmla="*/ 128 w 137"/>
                <a:gd name="T21" fmla="*/ 47 h 95"/>
                <a:gd name="T22" fmla="*/ 137 w 137"/>
                <a:gd name="T23" fmla="*/ 47 h 95"/>
                <a:gd name="T24" fmla="*/ 137 w 137"/>
                <a:gd name="T25" fmla="*/ 87 h 95"/>
                <a:gd name="T26" fmla="*/ 129 w 137"/>
                <a:gd name="T2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7" h="95">
                  <a:moveTo>
                    <a:pt x="129" y="95"/>
                  </a:moveTo>
                  <a:cubicBezTo>
                    <a:pt x="7" y="95"/>
                    <a:pt x="7" y="95"/>
                    <a:pt x="7" y="95"/>
                  </a:cubicBezTo>
                  <a:cubicBezTo>
                    <a:pt x="3" y="95"/>
                    <a:pt x="0" y="91"/>
                    <a:pt x="0" y="8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87"/>
                    <a:pt x="137" y="87"/>
                    <a:pt x="137" y="87"/>
                  </a:cubicBezTo>
                  <a:cubicBezTo>
                    <a:pt x="137" y="91"/>
                    <a:pt x="133" y="95"/>
                    <a:pt x="129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67">
              <a:extLst>
                <a:ext uri="{FF2B5EF4-FFF2-40B4-BE49-F238E27FC236}">
                  <a16:creationId xmlns:a16="http://schemas.microsoft.com/office/drawing/2014/main" id="{BE100314-9480-4405-8D25-8FA1D03D6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5610226"/>
              <a:ext cx="177800" cy="96838"/>
            </a:xfrm>
            <a:custGeom>
              <a:avLst/>
              <a:gdLst>
                <a:gd name="T0" fmla="*/ 49 w 49"/>
                <a:gd name="T1" fmla="*/ 27 h 27"/>
                <a:gd name="T2" fmla="*/ 39 w 49"/>
                <a:gd name="T3" fmla="*/ 27 h 27"/>
                <a:gd name="T4" fmla="*/ 25 w 49"/>
                <a:gd name="T5" fmla="*/ 10 h 27"/>
                <a:gd name="T6" fmla="*/ 10 w 49"/>
                <a:gd name="T7" fmla="*/ 27 h 27"/>
                <a:gd name="T8" fmla="*/ 0 w 49"/>
                <a:gd name="T9" fmla="*/ 27 h 27"/>
                <a:gd name="T10" fmla="*/ 25 w 49"/>
                <a:gd name="T11" fmla="*/ 0 h 27"/>
                <a:gd name="T12" fmla="*/ 49 w 49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7">
                  <a:moveTo>
                    <a:pt x="49" y="27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39" y="18"/>
                    <a:pt x="33" y="10"/>
                    <a:pt x="25" y="10"/>
                  </a:cubicBezTo>
                  <a:cubicBezTo>
                    <a:pt x="16" y="10"/>
                    <a:pt x="10" y="18"/>
                    <a:pt x="1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8" y="0"/>
                    <a:pt x="49" y="12"/>
                    <a:pt x="4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68">
              <a:extLst>
                <a:ext uri="{FF2B5EF4-FFF2-40B4-BE49-F238E27FC236}">
                  <a16:creationId xmlns:a16="http://schemas.microsoft.com/office/drawing/2014/main" id="{0929702B-06D3-425A-9499-E2D130727E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4225" y="5675313"/>
              <a:ext cx="347662" cy="347663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0 h 96"/>
                <a:gd name="T12" fmla="*/ 10 w 96"/>
                <a:gd name="T13" fmla="*/ 48 h 96"/>
                <a:gd name="T14" fmla="*/ 48 w 96"/>
                <a:gd name="T15" fmla="*/ 86 h 96"/>
                <a:gd name="T16" fmla="*/ 86 w 96"/>
                <a:gd name="T17" fmla="*/ 48 h 96"/>
                <a:gd name="T18" fmla="*/ 48 w 96"/>
                <a:gd name="T19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ubicBezTo>
                    <a:pt x="96" y="74"/>
                    <a:pt x="75" y="96"/>
                    <a:pt x="48" y="96"/>
                  </a:cubicBezTo>
                  <a:close/>
                  <a:moveTo>
                    <a:pt x="48" y="10"/>
                  </a:moveTo>
                  <a:cubicBezTo>
                    <a:pt x="27" y="10"/>
                    <a:pt x="10" y="27"/>
                    <a:pt x="10" y="48"/>
                  </a:cubicBezTo>
                  <a:cubicBezTo>
                    <a:pt x="10" y="69"/>
                    <a:pt x="27" y="86"/>
                    <a:pt x="48" y="86"/>
                  </a:cubicBezTo>
                  <a:cubicBezTo>
                    <a:pt x="69" y="86"/>
                    <a:pt x="86" y="69"/>
                    <a:pt x="86" y="48"/>
                  </a:cubicBezTo>
                  <a:cubicBezTo>
                    <a:pt x="86" y="27"/>
                    <a:pt x="69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74">
              <a:extLst>
                <a:ext uri="{FF2B5EF4-FFF2-40B4-BE49-F238E27FC236}">
                  <a16:creationId xmlns:a16="http://schemas.microsoft.com/office/drawing/2014/main" id="{617F84C7-0FFE-4DF8-8FCE-D486CC02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00" y="5921376"/>
              <a:ext cx="144462" cy="112713"/>
            </a:xfrm>
            <a:custGeom>
              <a:avLst/>
              <a:gdLst>
                <a:gd name="T0" fmla="*/ 40 w 40"/>
                <a:gd name="T1" fmla="*/ 1 h 31"/>
                <a:gd name="T2" fmla="*/ 40 w 40"/>
                <a:gd name="T3" fmla="*/ 1 h 31"/>
                <a:gd name="T4" fmla="*/ 34 w 40"/>
                <a:gd name="T5" fmla="*/ 27 h 31"/>
                <a:gd name="T6" fmla="*/ 33 w 40"/>
                <a:gd name="T7" fmla="*/ 30 h 31"/>
                <a:gd name="T8" fmla="*/ 32 w 40"/>
                <a:gd name="T9" fmla="*/ 31 h 31"/>
                <a:gd name="T10" fmla="*/ 30 w 40"/>
                <a:gd name="T11" fmla="*/ 31 h 31"/>
                <a:gd name="T12" fmla="*/ 27 w 40"/>
                <a:gd name="T13" fmla="*/ 31 h 31"/>
                <a:gd name="T14" fmla="*/ 26 w 40"/>
                <a:gd name="T15" fmla="*/ 30 h 31"/>
                <a:gd name="T16" fmla="*/ 25 w 40"/>
                <a:gd name="T17" fmla="*/ 27 h 31"/>
                <a:gd name="T18" fmla="*/ 20 w 40"/>
                <a:gd name="T19" fmla="*/ 5 h 31"/>
                <a:gd name="T20" fmla="*/ 20 w 40"/>
                <a:gd name="T21" fmla="*/ 4 h 31"/>
                <a:gd name="T22" fmla="*/ 20 w 40"/>
                <a:gd name="T23" fmla="*/ 4 h 31"/>
                <a:gd name="T24" fmla="*/ 19 w 40"/>
                <a:gd name="T25" fmla="*/ 5 h 31"/>
                <a:gd name="T26" fmla="*/ 15 w 40"/>
                <a:gd name="T27" fmla="*/ 27 h 31"/>
                <a:gd name="T28" fmla="*/ 13 w 40"/>
                <a:gd name="T29" fmla="*/ 30 h 31"/>
                <a:gd name="T30" fmla="*/ 10 w 40"/>
                <a:gd name="T31" fmla="*/ 31 h 31"/>
                <a:gd name="T32" fmla="*/ 7 w 40"/>
                <a:gd name="T33" fmla="*/ 31 h 31"/>
                <a:gd name="T34" fmla="*/ 6 w 40"/>
                <a:gd name="T35" fmla="*/ 30 h 31"/>
                <a:gd name="T36" fmla="*/ 5 w 40"/>
                <a:gd name="T37" fmla="*/ 27 h 31"/>
                <a:gd name="T38" fmla="*/ 0 w 40"/>
                <a:gd name="T39" fmla="*/ 1 h 31"/>
                <a:gd name="T40" fmla="*/ 0 w 40"/>
                <a:gd name="T41" fmla="*/ 1 h 31"/>
                <a:gd name="T42" fmla="*/ 0 w 40"/>
                <a:gd name="T43" fmla="*/ 0 h 31"/>
                <a:gd name="T44" fmla="*/ 1 w 40"/>
                <a:gd name="T45" fmla="*/ 0 h 31"/>
                <a:gd name="T46" fmla="*/ 4 w 40"/>
                <a:gd name="T47" fmla="*/ 0 h 31"/>
                <a:gd name="T48" fmla="*/ 4 w 40"/>
                <a:gd name="T49" fmla="*/ 0 h 31"/>
                <a:gd name="T50" fmla="*/ 5 w 40"/>
                <a:gd name="T51" fmla="*/ 1 h 31"/>
                <a:gd name="T52" fmla="*/ 9 w 40"/>
                <a:gd name="T53" fmla="*/ 26 h 31"/>
                <a:gd name="T54" fmla="*/ 10 w 40"/>
                <a:gd name="T55" fmla="*/ 27 h 31"/>
                <a:gd name="T56" fmla="*/ 10 w 40"/>
                <a:gd name="T57" fmla="*/ 26 h 31"/>
                <a:gd name="T58" fmla="*/ 16 w 40"/>
                <a:gd name="T59" fmla="*/ 2 h 31"/>
                <a:gd name="T60" fmla="*/ 18 w 40"/>
                <a:gd name="T61" fmla="*/ 0 h 31"/>
                <a:gd name="T62" fmla="*/ 21 w 40"/>
                <a:gd name="T63" fmla="*/ 0 h 31"/>
                <a:gd name="T64" fmla="*/ 24 w 40"/>
                <a:gd name="T65" fmla="*/ 2 h 31"/>
                <a:gd name="T66" fmla="*/ 29 w 40"/>
                <a:gd name="T67" fmla="*/ 26 h 31"/>
                <a:gd name="T68" fmla="*/ 30 w 40"/>
                <a:gd name="T69" fmla="*/ 27 h 31"/>
                <a:gd name="T70" fmla="*/ 30 w 40"/>
                <a:gd name="T71" fmla="*/ 26 h 31"/>
                <a:gd name="T72" fmla="*/ 35 w 40"/>
                <a:gd name="T73" fmla="*/ 1 h 31"/>
                <a:gd name="T74" fmla="*/ 35 w 40"/>
                <a:gd name="T75" fmla="*/ 0 h 31"/>
                <a:gd name="T76" fmla="*/ 36 w 40"/>
                <a:gd name="T77" fmla="*/ 0 h 31"/>
                <a:gd name="T78" fmla="*/ 39 w 40"/>
                <a:gd name="T79" fmla="*/ 0 h 31"/>
                <a:gd name="T80" fmla="*/ 39 w 40"/>
                <a:gd name="T81" fmla="*/ 0 h 31"/>
                <a:gd name="T82" fmla="*/ 40 w 40"/>
                <a:gd name="T8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" h="31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9"/>
                    <a:pt x="34" y="29"/>
                    <a:pt x="33" y="30"/>
                  </a:cubicBezTo>
                  <a:cubicBezTo>
                    <a:pt x="33" y="30"/>
                    <a:pt x="33" y="31"/>
                    <a:pt x="32" y="31"/>
                  </a:cubicBezTo>
                  <a:cubicBezTo>
                    <a:pt x="32" y="31"/>
                    <a:pt x="31" y="31"/>
                    <a:pt x="30" y="31"/>
                  </a:cubicBezTo>
                  <a:cubicBezTo>
                    <a:pt x="29" y="31"/>
                    <a:pt x="28" y="31"/>
                    <a:pt x="27" y="31"/>
                  </a:cubicBezTo>
                  <a:cubicBezTo>
                    <a:pt x="27" y="31"/>
                    <a:pt x="26" y="30"/>
                    <a:pt x="26" y="30"/>
                  </a:cubicBezTo>
                  <a:cubicBezTo>
                    <a:pt x="26" y="29"/>
                    <a:pt x="25" y="28"/>
                    <a:pt x="25" y="2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19" y="5"/>
                    <a:pt x="19" y="5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9"/>
                    <a:pt x="14" y="30"/>
                    <a:pt x="13" y="30"/>
                  </a:cubicBezTo>
                  <a:cubicBezTo>
                    <a:pt x="12" y="31"/>
                    <a:pt x="11" y="31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7" y="31"/>
                    <a:pt x="6" y="30"/>
                    <a:pt x="6" y="30"/>
                  </a:cubicBezTo>
                  <a:cubicBezTo>
                    <a:pt x="6" y="29"/>
                    <a:pt x="5" y="29"/>
                    <a:pt x="5" y="2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4" y="2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7"/>
                    <a:pt x="29" y="27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1"/>
                    <a:pt x="4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275">
              <a:extLst>
                <a:ext uri="{FF2B5EF4-FFF2-40B4-BE49-F238E27FC236}">
                  <a16:creationId xmlns:a16="http://schemas.microsoft.com/office/drawing/2014/main" id="{2A5ECE5A-6B44-49E0-9E26-CBCB8E77B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713" y="5964238"/>
              <a:ext cx="16986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299">
              <a:extLst>
                <a:ext uri="{FF2B5EF4-FFF2-40B4-BE49-F238E27FC236}">
                  <a16:creationId xmlns:a16="http://schemas.microsoft.com/office/drawing/2014/main" id="{FAAE1897-2000-4E19-BBB2-9ECF30EFC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4400" y="5762626"/>
              <a:ext cx="90487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300">
              <a:extLst>
                <a:ext uri="{FF2B5EF4-FFF2-40B4-BE49-F238E27FC236}">
                  <a16:creationId xmlns:a16="http://schemas.microsoft.com/office/drawing/2014/main" id="{EBDB1D71-F87F-41C8-B1F0-B30C4865F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975" y="5827713"/>
              <a:ext cx="31750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301">
              <a:extLst>
                <a:ext uri="{FF2B5EF4-FFF2-40B4-BE49-F238E27FC236}">
                  <a16:creationId xmlns:a16="http://schemas.microsoft.com/office/drawing/2014/main" id="{6B0BA9A4-1FC6-4985-AB91-FA626F5D4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7263" y="5870576"/>
              <a:ext cx="3651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303">
              <a:extLst>
                <a:ext uri="{FF2B5EF4-FFF2-40B4-BE49-F238E27FC236}">
                  <a16:creationId xmlns:a16="http://schemas.microsoft.com/office/drawing/2014/main" id="{02B6A1F1-9FC1-48D9-ACC6-5176BA80A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800" y="6207126"/>
              <a:ext cx="36512" cy="134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304">
              <a:extLst>
                <a:ext uri="{FF2B5EF4-FFF2-40B4-BE49-F238E27FC236}">
                  <a16:creationId xmlns:a16="http://schemas.microsoft.com/office/drawing/2014/main" id="{C6160DB4-4CF1-4CEC-8918-37D051D79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6327776"/>
              <a:ext cx="220662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305">
              <a:extLst>
                <a:ext uri="{FF2B5EF4-FFF2-40B4-BE49-F238E27FC236}">
                  <a16:creationId xmlns:a16="http://schemas.microsoft.com/office/drawing/2014/main" id="{74940B4E-A336-407D-9881-74E479024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875" y="6065838"/>
              <a:ext cx="9366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306">
              <a:extLst>
                <a:ext uri="{FF2B5EF4-FFF2-40B4-BE49-F238E27FC236}">
                  <a16:creationId xmlns:a16="http://schemas.microsoft.com/office/drawing/2014/main" id="{1C9FB3FC-9C09-41A7-BFA5-4F94E16EC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50" y="6065838"/>
              <a:ext cx="93662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307">
              <a:extLst>
                <a:ext uri="{FF2B5EF4-FFF2-40B4-BE49-F238E27FC236}">
                  <a16:creationId xmlns:a16="http://schemas.microsoft.com/office/drawing/2014/main" id="{318DB0DB-334C-40D4-A100-8EA4EB82B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463" y="6065838"/>
              <a:ext cx="9525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5282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7621842-D7C3-4F92-B0CB-88F9DAC105F4}"/>
              </a:ext>
            </a:extLst>
          </p:cNvPr>
          <p:cNvSpPr/>
          <p:nvPr/>
        </p:nvSpPr>
        <p:spPr>
          <a:xfrm>
            <a:off x="733425" y="1694391"/>
            <a:ext cx="9944100" cy="619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EE2387-5211-4784-9C69-ACE60FD4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Vertical </a:t>
            </a:r>
            <a:r>
              <a:rPr lang="en-US" altLang="ko-KR" dirty="0">
                <a:solidFill>
                  <a:schemeClr val="accent2"/>
                </a:solidFill>
              </a:rPr>
              <a:t>Check-List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AC64B6-1E1F-40C4-B54D-98589654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79529"/>
              </p:ext>
            </p:extLst>
          </p:nvPr>
        </p:nvGraphicFramePr>
        <p:xfrm>
          <a:off x="1190625" y="1895475"/>
          <a:ext cx="9810750" cy="433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150">
                  <a:extLst>
                    <a:ext uri="{9D8B030D-6E8A-4147-A177-3AD203B41FA5}">
                      <a16:colId xmlns:a16="http://schemas.microsoft.com/office/drawing/2014/main" val="1838402103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52709076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4217901983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4122803464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1974445814"/>
                    </a:ext>
                  </a:extLst>
                </a:gridCol>
              </a:tblGrid>
              <a:tr h="4054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Your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solution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here</a:t>
                      </a:r>
                      <a:endParaRPr kumimoji="1" lang="en-US" altLang="ko-KR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Text here</a:t>
                      </a:r>
                      <a:endParaRPr kumimoji="1" lang="ko-KR" altLang="en-US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66289"/>
                  </a:ext>
                </a:extLst>
              </a:tr>
              <a:tr h="12568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dolor sit amet</a:t>
                      </a:r>
                      <a:endParaRPr kumimoji="1" lang="ko-KR" altLang="en-US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dolor sit amet</a:t>
                      </a:r>
                      <a:endParaRPr kumimoji="1" lang="en-US" altLang="ko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dolor sit amet</a:t>
                      </a:r>
                      <a:endParaRPr kumimoji="1" lang="en-US" altLang="ko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Lorem ipsum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kern="1200" noProof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dolor sit amet</a:t>
                      </a:r>
                      <a:endParaRPr kumimoji="1" lang="en-US" altLang="ko" sz="12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265188"/>
                  </a:ext>
                </a:extLst>
              </a:tr>
              <a:tr h="405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855799"/>
                  </a:ext>
                </a:extLst>
              </a:tr>
              <a:tr h="405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8373"/>
                  </a:ext>
                </a:extLst>
              </a:tr>
              <a:tr h="405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61027"/>
                  </a:ext>
                </a:extLst>
              </a:tr>
              <a:tr h="405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113336"/>
                  </a:ext>
                </a:extLst>
              </a:tr>
              <a:tr h="4054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529348"/>
                  </a:ext>
                </a:extLst>
              </a:tr>
              <a:tr h="647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x-none" sz="1200" b="1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subtitle here</a:t>
                      </a:r>
                      <a:endParaRPr kumimoji="1" lang="ko-KR" altLang="en-US" sz="1200" b="1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libri Light"/>
                        <a:ea typeface="맑은 고딕" pitchFamily="50" charset="-127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libri Light"/>
                        <a:ea typeface="맑은 고딕" pitchFamily="50" charset="-127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libri Light"/>
                        <a:ea typeface="맑은 고딕" pitchFamily="50" charset="-127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F7F7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libri Light"/>
                        <a:ea typeface="맑은 고딕" pitchFamily="50" charset="-127"/>
                        <a:cs typeface="+mn-cs"/>
                      </a:endParaRPr>
                    </a:p>
                  </a:txBody>
                  <a:tcPr anchor="b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33773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C8AD166-E4FF-42A4-B2BF-346E5B9C0C5B}"/>
              </a:ext>
            </a:extLst>
          </p:cNvPr>
          <p:cNvSpPr/>
          <p:nvPr/>
        </p:nvSpPr>
        <p:spPr>
          <a:xfrm>
            <a:off x="3370168" y="2947302"/>
            <a:ext cx="1561318" cy="3757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en-US" altLang="ko-KR" sz="1200" b="1" dirty="0">
                <a:solidFill>
                  <a:schemeClr val="bg1"/>
                </a:solidFill>
              </a:rPr>
              <a:t>Text here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781F37-0235-4A66-B8F5-5AFEE55BB9D9}"/>
              </a:ext>
            </a:extLst>
          </p:cNvPr>
          <p:cNvSpPr/>
          <p:nvPr/>
        </p:nvSpPr>
        <p:spPr>
          <a:xfrm>
            <a:off x="5329955" y="2947302"/>
            <a:ext cx="1561318" cy="3757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en-US" altLang="ko-KR" sz="1200" b="1" dirty="0">
                <a:solidFill>
                  <a:schemeClr val="bg1"/>
                </a:solidFill>
              </a:rPr>
              <a:t>Text here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EC5930-F62D-47A1-9C17-BDAB74D463FE}"/>
              </a:ext>
            </a:extLst>
          </p:cNvPr>
          <p:cNvSpPr/>
          <p:nvPr/>
        </p:nvSpPr>
        <p:spPr>
          <a:xfrm>
            <a:off x="7289742" y="2947302"/>
            <a:ext cx="1561318" cy="3757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en-US" altLang="ko-KR" sz="1200" b="1" dirty="0">
                <a:solidFill>
                  <a:schemeClr val="bg1"/>
                </a:solidFill>
              </a:rPr>
              <a:t>Text here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DB537D-9986-4579-9DE2-18A3C43DD646}"/>
              </a:ext>
            </a:extLst>
          </p:cNvPr>
          <p:cNvSpPr/>
          <p:nvPr/>
        </p:nvSpPr>
        <p:spPr>
          <a:xfrm>
            <a:off x="9249528" y="2947302"/>
            <a:ext cx="1561318" cy="37578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kumimoji="1" lang="en-US" altLang="ko-KR" sz="1200" b="1" dirty="0">
                <a:solidFill>
                  <a:schemeClr val="bg1"/>
                </a:solidFill>
              </a:rPr>
              <a:t>Text here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73189D7E-8208-4841-8AEF-9A814F2C3C9F}"/>
              </a:ext>
            </a:extLst>
          </p:cNvPr>
          <p:cNvSpPr/>
          <p:nvPr/>
        </p:nvSpPr>
        <p:spPr>
          <a:xfrm>
            <a:off x="6020492" y="3728008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D21E2460-CDAF-4E07-9C00-06A061033039}"/>
              </a:ext>
            </a:extLst>
          </p:cNvPr>
          <p:cNvSpPr/>
          <p:nvPr/>
        </p:nvSpPr>
        <p:spPr>
          <a:xfrm>
            <a:off x="6020492" y="413578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FA71E831-D2D3-4108-BAB2-04C40D0EAB6F}"/>
              </a:ext>
            </a:extLst>
          </p:cNvPr>
          <p:cNvSpPr/>
          <p:nvPr/>
        </p:nvSpPr>
        <p:spPr>
          <a:xfrm>
            <a:off x="4060706" y="3728008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B25227B8-FA69-42A5-99DE-367439FC4129}"/>
              </a:ext>
            </a:extLst>
          </p:cNvPr>
          <p:cNvSpPr/>
          <p:nvPr/>
        </p:nvSpPr>
        <p:spPr>
          <a:xfrm>
            <a:off x="4060706" y="413578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464D774F-F82E-460A-92E6-FBBAD57B0E50}"/>
              </a:ext>
            </a:extLst>
          </p:cNvPr>
          <p:cNvSpPr/>
          <p:nvPr/>
        </p:nvSpPr>
        <p:spPr>
          <a:xfrm>
            <a:off x="4060706" y="451884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5585E696-4064-439C-AB1A-B80412295F88}"/>
              </a:ext>
            </a:extLst>
          </p:cNvPr>
          <p:cNvSpPr/>
          <p:nvPr/>
        </p:nvSpPr>
        <p:spPr>
          <a:xfrm>
            <a:off x="7980278" y="3728008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A052E155-A6E6-4729-8156-A5233B1D83AB}"/>
              </a:ext>
            </a:extLst>
          </p:cNvPr>
          <p:cNvSpPr/>
          <p:nvPr/>
        </p:nvSpPr>
        <p:spPr>
          <a:xfrm>
            <a:off x="7980278" y="413578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886E3EF6-2D6A-4829-B40E-23FDC5AFB893}"/>
              </a:ext>
            </a:extLst>
          </p:cNvPr>
          <p:cNvSpPr/>
          <p:nvPr/>
        </p:nvSpPr>
        <p:spPr>
          <a:xfrm>
            <a:off x="7980278" y="451884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2D764D05-C51F-40CA-A901-4982A064E624}"/>
              </a:ext>
            </a:extLst>
          </p:cNvPr>
          <p:cNvSpPr/>
          <p:nvPr/>
        </p:nvSpPr>
        <p:spPr>
          <a:xfrm>
            <a:off x="7980278" y="4901900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DD5DCC11-771E-42A9-B948-2DAA3E3EA441}"/>
              </a:ext>
            </a:extLst>
          </p:cNvPr>
          <p:cNvSpPr/>
          <p:nvPr/>
        </p:nvSpPr>
        <p:spPr>
          <a:xfrm>
            <a:off x="9940065" y="3728008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F00FC9D0-D331-48B9-BACC-C0BB29D3D33F}"/>
              </a:ext>
            </a:extLst>
          </p:cNvPr>
          <p:cNvSpPr/>
          <p:nvPr/>
        </p:nvSpPr>
        <p:spPr>
          <a:xfrm>
            <a:off x="9940065" y="413578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33263E52-AD8E-4276-9FE3-F236903F27C4}"/>
              </a:ext>
            </a:extLst>
          </p:cNvPr>
          <p:cNvSpPr/>
          <p:nvPr/>
        </p:nvSpPr>
        <p:spPr>
          <a:xfrm>
            <a:off x="9940065" y="4518841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E4A60799-D81D-47C9-B9CD-F904EBB755BD}"/>
              </a:ext>
            </a:extLst>
          </p:cNvPr>
          <p:cNvSpPr/>
          <p:nvPr/>
        </p:nvSpPr>
        <p:spPr>
          <a:xfrm>
            <a:off x="9940065" y="4901900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F98601F4-F0A6-4D91-A381-909A29B0E2BE}"/>
              </a:ext>
            </a:extLst>
          </p:cNvPr>
          <p:cNvSpPr/>
          <p:nvPr/>
        </p:nvSpPr>
        <p:spPr>
          <a:xfrm>
            <a:off x="9940065" y="5309673"/>
            <a:ext cx="180242" cy="112655"/>
          </a:xfrm>
          <a:custGeom>
            <a:avLst/>
            <a:gdLst>
              <a:gd name="connsiteX0" fmla="*/ 0 w 240030"/>
              <a:gd name="connsiteY0" fmla="*/ 45720 h 137160"/>
              <a:gd name="connsiteX1" fmla="*/ 80010 w 240030"/>
              <a:gd name="connsiteY1" fmla="*/ 137160 h 137160"/>
              <a:gd name="connsiteX2" fmla="*/ 240030 w 240030"/>
              <a:gd name="connsiteY2" fmla="*/ 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030" h="137160">
                <a:moveTo>
                  <a:pt x="0" y="45720"/>
                </a:moveTo>
                <a:lnTo>
                  <a:pt x="80010" y="137160"/>
                </a:lnTo>
                <a:lnTo>
                  <a:pt x="240030" y="0"/>
                </a:lnTo>
              </a:path>
            </a:pathLst>
          </a:custGeom>
          <a:noFill/>
          <a:ln w="38100" cap="rnd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932C7A06-E4F6-46D1-9776-EE5308D52DD4}"/>
              </a:ext>
            </a:extLst>
          </p:cNvPr>
          <p:cNvGrpSpPr/>
          <p:nvPr/>
        </p:nvGrpSpPr>
        <p:grpSpPr>
          <a:xfrm>
            <a:off x="3477107" y="5834243"/>
            <a:ext cx="1347440" cy="112655"/>
            <a:chOff x="3568309" y="5816016"/>
            <a:chExt cx="1347440" cy="112655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4FF18E90-D754-4A7A-9389-F616ADE2BE0A}"/>
                </a:ext>
              </a:extLst>
            </p:cNvPr>
            <p:cNvSpPr/>
            <p:nvPr/>
          </p:nvSpPr>
          <p:spPr>
            <a:xfrm>
              <a:off x="3568310" y="5816016"/>
              <a:ext cx="1347439" cy="11265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88D57FD5-4AA7-4448-9E07-2001179BBD65}"/>
                </a:ext>
              </a:extLst>
            </p:cNvPr>
            <p:cNvSpPr/>
            <p:nvPr/>
          </p:nvSpPr>
          <p:spPr>
            <a:xfrm>
              <a:off x="3568309" y="5816016"/>
              <a:ext cx="850377" cy="11265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AD4D0B4-43D0-4C10-9958-8D536112C00E}"/>
              </a:ext>
            </a:extLst>
          </p:cNvPr>
          <p:cNvGrpSpPr/>
          <p:nvPr/>
        </p:nvGrpSpPr>
        <p:grpSpPr>
          <a:xfrm>
            <a:off x="5436893" y="5834243"/>
            <a:ext cx="1347441" cy="112655"/>
            <a:chOff x="5449158" y="5816016"/>
            <a:chExt cx="1347441" cy="112655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E4387448-AA2A-46B4-AE8B-6C3DD2860DED}"/>
                </a:ext>
              </a:extLst>
            </p:cNvPr>
            <p:cNvSpPr/>
            <p:nvPr/>
          </p:nvSpPr>
          <p:spPr>
            <a:xfrm>
              <a:off x="5449160" y="5816016"/>
              <a:ext cx="1347439" cy="11265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C9C7DE6-D50D-4998-82B2-1C866E617DDA}"/>
                </a:ext>
              </a:extLst>
            </p:cNvPr>
            <p:cNvSpPr/>
            <p:nvPr/>
          </p:nvSpPr>
          <p:spPr>
            <a:xfrm>
              <a:off x="5449158" y="5816016"/>
              <a:ext cx="495474" cy="11265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B3AA95A-BE2C-4A52-9B79-39B11F592E2B}"/>
              </a:ext>
            </a:extLst>
          </p:cNvPr>
          <p:cNvGrpSpPr/>
          <p:nvPr/>
        </p:nvGrpSpPr>
        <p:grpSpPr>
          <a:xfrm>
            <a:off x="7396680" y="5834243"/>
            <a:ext cx="1347440" cy="112655"/>
            <a:chOff x="7346238" y="5816016"/>
            <a:chExt cx="1347440" cy="112655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0AD652B6-E4AF-41A5-ACB2-8F09DB78ED53}"/>
                </a:ext>
              </a:extLst>
            </p:cNvPr>
            <p:cNvSpPr/>
            <p:nvPr/>
          </p:nvSpPr>
          <p:spPr>
            <a:xfrm>
              <a:off x="7346239" y="5816016"/>
              <a:ext cx="1347439" cy="11265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8B622358-5ED4-44A5-A059-6735A4C62F04}"/>
                </a:ext>
              </a:extLst>
            </p:cNvPr>
            <p:cNvSpPr/>
            <p:nvPr/>
          </p:nvSpPr>
          <p:spPr>
            <a:xfrm>
              <a:off x="7346238" y="5816016"/>
              <a:ext cx="1116245" cy="11265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04A3694-D1FF-4753-B529-1D413AE8DAC4}"/>
              </a:ext>
            </a:extLst>
          </p:cNvPr>
          <p:cNvSpPr/>
          <p:nvPr/>
        </p:nvSpPr>
        <p:spPr>
          <a:xfrm>
            <a:off x="9356467" y="5834243"/>
            <a:ext cx="1347439" cy="1126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17B951-EE71-4307-B121-CEB26B3A4D17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4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>
            <a:extLst>
              <a:ext uri="{FF2B5EF4-FFF2-40B4-BE49-F238E27FC236}">
                <a16:creationId xmlns:a16="http://schemas.microsoft.com/office/drawing/2014/main" id="{8C29AC7A-56A2-4E16-99F8-B9EB865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Overlapping </a:t>
            </a:r>
            <a:r>
              <a:rPr lang="en-US" altLang="ko-KR" dirty="0">
                <a:solidFill>
                  <a:schemeClr val="accent2"/>
                </a:solidFill>
              </a:rPr>
              <a:t>Doughnut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8" name="그림 개체 틀 37">
            <a:extLst>
              <a:ext uri="{FF2B5EF4-FFF2-40B4-BE49-F238E27FC236}">
                <a16:creationId xmlns:a16="http://schemas.microsoft.com/office/drawing/2014/main" id="{9A44B77C-72DF-4C73-88E0-EC982DEFE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81" r="7581"/>
          <a:stretch>
            <a:fillRect/>
          </a:stretch>
        </p:blipFill>
        <p:spPr/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D032B7-31E0-4AF8-998A-503BA7294F45}"/>
              </a:ext>
            </a:extLst>
          </p:cNvPr>
          <p:cNvGrpSpPr/>
          <p:nvPr/>
        </p:nvGrpSpPr>
        <p:grpSpPr>
          <a:xfrm>
            <a:off x="6089437" y="867115"/>
            <a:ext cx="5318792" cy="5123770"/>
            <a:chOff x="2982304" y="2641708"/>
            <a:chExt cx="3321224" cy="3199448"/>
          </a:xfrm>
        </p:grpSpPr>
        <p:sp>
          <p:nvSpPr>
            <p:cNvPr id="22" name="도넛 2">
              <a:extLst>
                <a:ext uri="{FF2B5EF4-FFF2-40B4-BE49-F238E27FC236}">
                  <a16:creationId xmlns:a16="http://schemas.microsoft.com/office/drawing/2014/main" id="{2770ED6E-C189-4797-8934-A37F882ACEF5}"/>
                </a:ext>
              </a:extLst>
            </p:cNvPr>
            <p:cNvSpPr/>
            <p:nvPr/>
          </p:nvSpPr>
          <p:spPr>
            <a:xfrm>
              <a:off x="3567225" y="3233320"/>
              <a:ext cx="2016224" cy="2016224"/>
            </a:xfrm>
            <a:prstGeom prst="donut">
              <a:avLst>
                <a:gd name="adj" fmla="val 1794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3" name="막힌 원호 22">
              <a:extLst>
                <a:ext uri="{FF2B5EF4-FFF2-40B4-BE49-F238E27FC236}">
                  <a16:creationId xmlns:a16="http://schemas.microsoft.com/office/drawing/2014/main" id="{40067792-2FFD-4562-A8FB-861FDACB2811}"/>
                </a:ext>
              </a:extLst>
            </p:cNvPr>
            <p:cNvSpPr/>
            <p:nvPr/>
          </p:nvSpPr>
          <p:spPr>
            <a:xfrm>
              <a:off x="3347007" y="3006411"/>
              <a:ext cx="2470044" cy="2470044"/>
            </a:xfrm>
            <a:prstGeom prst="blockArc">
              <a:avLst>
                <a:gd name="adj1" fmla="val 4561232"/>
                <a:gd name="adj2" fmla="val 20228233"/>
                <a:gd name="adj3" fmla="val 2081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4" name="막힌 원호 23">
              <a:extLst>
                <a:ext uri="{FF2B5EF4-FFF2-40B4-BE49-F238E27FC236}">
                  <a16:creationId xmlns:a16="http://schemas.microsoft.com/office/drawing/2014/main" id="{986D865C-5181-4FA8-BF90-E81A41C0ABAB}"/>
                </a:ext>
              </a:extLst>
            </p:cNvPr>
            <p:cNvSpPr/>
            <p:nvPr/>
          </p:nvSpPr>
          <p:spPr>
            <a:xfrm>
              <a:off x="3167765" y="2827169"/>
              <a:ext cx="2828528" cy="2828528"/>
            </a:xfrm>
            <a:prstGeom prst="blockArc">
              <a:avLst>
                <a:gd name="adj1" fmla="val 2482599"/>
                <a:gd name="adj2" fmla="val 16635650"/>
                <a:gd name="adj3" fmla="val 199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5" name="막힌 원호 24">
              <a:extLst>
                <a:ext uri="{FF2B5EF4-FFF2-40B4-BE49-F238E27FC236}">
                  <a16:creationId xmlns:a16="http://schemas.microsoft.com/office/drawing/2014/main" id="{D4AFF996-1851-4D74-B3BE-EEDD66E821CC}"/>
                </a:ext>
              </a:extLst>
            </p:cNvPr>
            <p:cNvSpPr/>
            <p:nvPr/>
          </p:nvSpPr>
          <p:spPr>
            <a:xfrm rot="17763743">
              <a:off x="2982304" y="2641708"/>
              <a:ext cx="3199448" cy="3199448"/>
            </a:xfrm>
            <a:prstGeom prst="blockArc">
              <a:avLst>
                <a:gd name="adj1" fmla="val 5402987"/>
                <a:gd name="adj2" fmla="val 17547116"/>
                <a:gd name="adj3" fmla="val 2009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ABCA970F-0348-479E-99C3-0EA836D08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1440" y="4122859"/>
              <a:ext cx="792088" cy="287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accent4"/>
                  </a:solidFill>
                  <a:latin typeface="+mj-lt"/>
                  <a:ea typeface="맑은 고딕" pitchFamily="50" charset="-127"/>
                </a:rPr>
                <a:t>100%</a:t>
              </a:r>
              <a:endParaRPr lang="ko-KR" altLang="ko-KR" sz="2000" dirty="0">
                <a:solidFill>
                  <a:schemeClr val="accent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id="{1A7E8CD5-AF13-48CD-A2FF-A148559A4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362" y="3330771"/>
              <a:ext cx="792088" cy="287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75%</a:t>
              </a:r>
              <a:endParaRPr lang="ko-KR" altLang="ko-KR" sz="2000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9D875569-5087-4FCB-A95C-AE7ED94CA4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6811" y="3012516"/>
              <a:ext cx="792088" cy="287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60%</a:t>
              </a:r>
              <a:endParaRPr lang="ko-KR" altLang="ko-KR" sz="2000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8F6EF27C-0B32-482C-8B2F-C2A2EE4D6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384" y="3545917"/>
              <a:ext cx="792088" cy="287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53%</a:t>
              </a:r>
              <a:endParaRPr lang="ko-KR" altLang="ko-KR" sz="2000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05C15A1-6779-4699-9F5F-BAD94A14B2AB}"/>
              </a:ext>
            </a:extLst>
          </p:cNvPr>
          <p:cNvSpPr txBox="1"/>
          <p:nvPr/>
        </p:nvSpPr>
        <p:spPr>
          <a:xfrm>
            <a:off x="838201" y="4208262"/>
            <a:ext cx="4001935" cy="1407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graeci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similique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conclusionemque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eos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iuvaret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ullamcorper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Eu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efficiendi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vim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EA1AAC-620E-4E08-AAD9-835C878A5962}"/>
              </a:ext>
            </a:extLst>
          </p:cNvPr>
          <p:cNvSpPr txBox="1"/>
          <p:nvPr/>
        </p:nvSpPr>
        <p:spPr>
          <a:xfrm>
            <a:off x="838201" y="375870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FAD1B1-F940-4F49-B7EE-2306111FED3E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넛[D] 12">
            <a:extLst>
              <a:ext uri="{FF2B5EF4-FFF2-40B4-BE49-F238E27FC236}">
                <a16:creationId xmlns:a16="http://schemas.microsoft.com/office/drawing/2014/main" id="{EF07AF0A-7108-4BA2-A8AB-9ABD01A1B089}"/>
              </a:ext>
            </a:extLst>
          </p:cNvPr>
          <p:cNvSpPr/>
          <p:nvPr/>
        </p:nvSpPr>
        <p:spPr>
          <a:xfrm>
            <a:off x="3076367" y="502402"/>
            <a:ext cx="2933700" cy="2933700"/>
          </a:xfrm>
          <a:prstGeom prst="don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25DB0D-3623-4105-918E-39A020C4B769}"/>
              </a:ext>
            </a:extLst>
          </p:cNvPr>
          <p:cNvSpPr/>
          <p:nvPr/>
        </p:nvSpPr>
        <p:spPr>
          <a:xfrm>
            <a:off x="0" y="0"/>
            <a:ext cx="172179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628EFF-3AF2-485D-9755-2B2A88C1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ko-KR" dirty="0"/>
              <a:t>World of </a:t>
            </a:r>
            <a:r>
              <a:rPr lang="af-ZA" altLang="ko-KR" dirty="0">
                <a:solidFill>
                  <a:schemeClr val="accent2"/>
                </a:solidFill>
              </a:rPr>
              <a:t>Money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2665A7B3-D107-4AEE-9E37-0C377ABD17D2}"/>
              </a:ext>
            </a:extLst>
          </p:cNvPr>
          <p:cNvGrpSpPr/>
          <p:nvPr/>
        </p:nvGrpSpPr>
        <p:grpSpPr>
          <a:xfrm>
            <a:off x="642598" y="2189894"/>
            <a:ext cx="2429011" cy="2430288"/>
            <a:chOff x="5990681" y="2459969"/>
            <a:chExt cx="3021013" cy="3022600"/>
          </a:xfrm>
          <a:effectLst/>
        </p:grpSpPr>
        <p:sp>
          <p:nvSpPr>
            <p:cNvPr id="330" name="earth">
              <a:extLst>
                <a:ext uri="{FF2B5EF4-FFF2-40B4-BE49-F238E27FC236}">
                  <a16:creationId xmlns:a16="http://schemas.microsoft.com/office/drawing/2014/main" id="{B35743A4-241F-4400-9200-221A86189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0681" y="2459969"/>
              <a:ext cx="3021013" cy="3022600"/>
            </a:xfrm>
            <a:custGeom>
              <a:avLst/>
              <a:gdLst>
                <a:gd name="T0" fmla="*/ 2489 w 4977"/>
                <a:gd name="T1" fmla="*/ 0 h 4978"/>
                <a:gd name="T2" fmla="*/ 1274 w 4977"/>
                <a:gd name="T3" fmla="*/ 318 h 4978"/>
                <a:gd name="T4" fmla="*/ 1273 w 4977"/>
                <a:gd name="T5" fmla="*/ 318 h 4978"/>
                <a:gd name="T6" fmla="*/ 654 w 4977"/>
                <a:gd name="T7" fmla="*/ 813 h 4978"/>
                <a:gd name="T8" fmla="*/ 0 w 4977"/>
                <a:gd name="T9" fmla="*/ 2489 h 4978"/>
                <a:gd name="T10" fmla="*/ 2489 w 4977"/>
                <a:gd name="T11" fmla="*/ 4978 h 4978"/>
                <a:gd name="T12" fmla="*/ 2617 w 4977"/>
                <a:gd name="T13" fmla="*/ 4971 h 4978"/>
                <a:gd name="T14" fmla="*/ 2820 w 4977"/>
                <a:gd name="T15" fmla="*/ 4953 h 4978"/>
                <a:gd name="T16" fmla="*/ 4381 w 4977"/>
                <a:gd name="T17" fmla="*/ 4103 h 4978"/>
                <a:gd name="T18" fmla="*/ 4977 w 4977"/>
                <a:gd name="T19" fmla="*/ 2489 h 4978"/>
                <a:gd name="T20" fmla="*/ 4810 w 4977"/>
                <a:gd name="T21" fmla="*/ 1598 h 4978"/>
                <a:gd name="T22" fmla="*/ 4619 w 4977"/>
                <a:gd name="T23" fmla="*/ 1209 h 4978"/>
                <a:gd name="T24" fmla="*/ 3171 w 4977"/>
                <a:gd name="T25" fmla="*/ 97 h 4978"/>
                <a:gd name="T26" fmla="*/ 2489 w 4977"/>
                <a:gd name="T27" fmla="*/ 0 h 4978"/>
                <a:gd name="T28" fmla="*/ 2489 w 4977"/>
                <a:gd name="T29" fmla="*/ 0 h 4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77" h="4978">
                  <a:moveTo>
                    <a:pt x="2489" y="0"/>
                  </a:moveTo>
                  <a:cubicBezTo>
                    <a:pt x="2047" y="0"/>
                    <a:pt x="1634" y="116"/>
                    <a:pt x="1274" y="318"/>
                  </a:cubicBezTo>
                  <a:cubicBezTo>
                    <a:pt x="1274" y="318"/>
                    <a:pt x="1273" y="318"/>
                    <a:pt x="1273" y="318"/>
                  </a:cubicBezTo>
                  <a:cubicBezTo>
                    <a:pt x="1041" y="449"/>
                    <a:pt x="832" y="617"/>
                    <a:pt x="654" y="813"/>
                  </a:cubicBezTo>
                  <a:cubicBezTo>
                    <a:pt x="249" y="1255"/>
                    <a:pt x="0" y="1842"/>
                    <a:pt x="0" y="2489"/>
                  </a:cubicBezTo>
                  <a:cubicBezTo>
                    <a:pt x="0" y="3863"/>
                    <a:pt x="1115" y="4978"/>
                    <a:pt x="2489" y="4978"/>
                  </a:cubicBezTo>
                  <a:cubicBezTo>
                    <a:pt x="2532" y="4978"/>
                    <a:pt x="2574" y="4973"/>
                    <a:pt x="2617" y="4971"/>
                  </a:cubicBezTo>
                  <a:cubicBezTo>
                    <a:pt x="2685" y="4968"/>
                    <a:pt x="2753" y="4962"/>
                    <a:pt x="2820" y="4953"/>
                  </a:cubicBezTo>
                  <a:cubicBezTo>
                    <a:pt x="3442" y="4870"/>
                    <a:pt x="3992" y="4558"/>
                    <a:pt x="4381" y="4103"/>
                  </a:cubicBezTo>
                  <a:cubicBezTo>
                    <a:pt x="4752" y="3668"/>
                    <a:pt x="4977" y="3105"/>
                    <a:pt x="4977" y="2489"/>
                  </a:cubicBezTo>
                  <a:cubicBezTo>
                    <a:pt x="4977" y="2174"/>
                    <a:pt x="4917" y="1875"/>
                    <a:pt x="4810" y="1598"/>
                  </a:cubicBezTo>
                  <a:cubicBezTo>
                    <a:pt x="4758" y="1462"/>
                    <a:pt x="4693" y="1332"/>
                    <a:pt x="4619" y="1209"/>
                  </a:cubicBezTo>
                  <a:cubicBezTo>
                    <a:pt x="4298" y="675"/>
                    <a:pt x="3783" y="272"/>
                    <a:pt x="3171" y="97"/>
                  </a:cubicBezTo>
                  <a:cubicBezTo>
                    <a:pt x="2954" y="35"/>
                    <a:pt x="2726" y="0"/>
                    <a:pt x="2489" y="0"/>
                  </a:cubicBezTo>
                  <a:lnTo>
                    <a:pt x="2489" y="0"/>
                  </a:lnTo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36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6CD191BD-13D9-48FB-8531-E535476D6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030" y="2504435"/>
              <a:ext cx="2871664" cy="2972510"/>
            </a:xfrm>
            <a:custGeom>
              <a:avLst/>
              <a:gdLst>
                <a:gd name="connsiteX0" fmla="*/ 1270851 w 2868613"/>
                <a:gd name="connsiteY0" fmla="*/ 2078038 h 2970213"/>
                <a:gd name="connsiteX1" fmla="*/ 1280830 w 2868613"/>
                <a:gd name="connsiteY1" fmla="*/ 2090738 h 2970213"/>
                <a:gd name="connsiteX2" fmla="*/ 1280830 w 2868613"/>
                <a:gd name="connsiteY2" fmla="*/ 2099810 h 2970213"/>
                <a:gd name="connsiteX3" fmla="*/ 1270228 w 2868613"/>
                <a:gd name="connsiteY3" fmla="*/ 2098600 h 2970213"/>
                <a:gd name="connsiteX4" fmla="*/ 1270851 w 2868613"/>
                <a:gd name="connsiteY4" fmla="*/ 2078038 h 2970213"/>
                <a:gd name="connsiteX5" fmla="*/ 1229784 w 2868613"/>
                <a:gd name="connsiteY5" fmla="*/ 2066925 h 2970213"/>
                <a:gd name="connsiteX6" fmla="*/ 1233412 w 2868613"/>
                <a:gd name="connsiteY6" fmla="*/ 2081493 h 2970213"/>
                <a:gd name="connsiteX7" fmla="*/ 1214059 w 2868613"/>
                <a:gd name="connsiteY7" fmla="*/ 2082707 h 2970213"/>
                <a:gd name="connsiteX8" fmla="*/ 1229784 w 2868613"/>
                <a:gd name="connsiteY8" fmla="*/ 2066925 h 2970213"/>
                <a:gd name="connsiteX9" fmla="*/ 1228725 w 2868613"/>
                <a:gd name="connsiteY9" fmla="*/ 2065735 h 2970213"/>
                <a:gd name="connsiteX10" fmla="*/ 1230313 w 2868613"/>
                <a:gd name="connsiteY10" fmla="*/ 2065735 h 2970213"/>
                <a:gd name="connsiteX11" fmla="*/ 1229519 w 2868613"/>
                <a:gd name="connsiteY11" fmla="*/ 2066926 h 2970213"/>
                <a:gd name="connsiteX12" fmla="*/ 1222693 w 2868613"/>
                <a:gd name="connsiteY12" fmla="*/ 2028825 h 2970213"/>
                <a:gd name="connsiteX13" fmla="*/ 1223328 w 2868613"/>
                <a:gd name="connsiteY13" fmla="*/ 2028825 h 2970213"/>
                <a:gd name="connsiteX14" fmla="*/ 1231583 w 2868613"/>
                <a:gd name="connsiteY14" fmla="*/ 2041922 h 2970213"/>
                <a:gd name="connsiteX15" fmla="*/ 1220153 w 2868613"/>
                <a:gd name="connsiteY15" fmla="*/ 2045041 h 2970213"/>
                <a:gd name="connsiteX16" fmla="*/ 1211263 w 2868613"/>
                <a:gd name="connsiteY16" fmla="*/ 2041922 h 2970213"/>
                <a:gd name="connsiteX17" fmla="*/ 1222693 w 2868613"/>
                <a:gd name="connsiteY17" fmla="*/ 2028825 h 2970213"/>
                <a:gd name="connsiteX18" fmla="*/ 1192248 w 2868613"/>
                <a:gd name="connsiteY18" fmla="*/ 1986570 h 2970213"/>
                <a:gd name="connsiteX19" fmla="*/ 1199444 w 2868613"/>
                <a:gd name="connsiteY19" fmla="*/ 1988391 h 2970213"/>
                <a:gd name="connsiteX20" fmla="*/ 1209040 w 2868613"/>
                <a:gd name="connsiteY20" fmla="*/ 1993247 h 2970213"/>
                <a:gd name="connsiteX21" fmla="*/ 1210240 w 2868613"/>
                <a:gd name="connsiteY21" fmla="*/ 2002352 h 2970213"/>
                <a:gd name="connsiteX22" fmla="*/ 1193447 w 2868613"/>
                <a:gd name="connsiteY22" fmla="*/ 2000531 h 2970213"/>
                <a:gd name="connsiteX23" fmla="*/ 1192248 w 2868613"/>
                <a:gd name="connsiteY23" fmla="*/ 1986570 h 2970213"/>
                <a:gd name="connsiteX24" fmla="*/ 828619 w 2868613"/>
                <a:gd name="connsiteY24" fmla="*/ 1951038 h 2970213"/>
                <a:gd name="connsiteX25" fmla="*/ 828619 w 2868613"/>
                <a:gd name="connsiteY25" fmla="*/ 1951642 h 2970213"/>
                <a:gd name="connsiteX26" fmla="*/ 832205 w 2868613"/>
                <a:gd name="connsiteY26" fmla="*/ 1952245 h 2970213"/>
                <a:gd name="connsiteX27" fmla="*/ 842963 w 2868613"/>
                <a:gd name="connsiteY27" fmla="*/ 1969149 h 2970213"/>
                <a:gd name="connsiteX28" fmla="*/ 833400 w 2868613"/>
                <a:gd name="connsiteY28" fmla="*/ 1989675 h 2970213"/>
                <a:gd name="connsiteX29" fmla="*/ 807104 w 2868613"/>
                <a:gd name="connsiteY29" fmla="*/ 1988468 h 2970213"/>
                <a:gd name="connsiteX30" fmla="*/ 798139 w 2868613"/>
                <a:gd name="connsiteY30" fmla="*/ 1983638 h 2970213"/>
                <a:gd name="connsiteX31" fmla="*/ 794553 w 2868613"/>
                <a:gd name="connsiteY31" fmla="*/ 1972771 h 2970213"/>
                <a:gd name="connsiteX32" fmla="*/ 793358 w 2868613"/>
                <a:gd name="connsiteY32" fmla="*/ 1961905 h 2970213"/>
                <a:gd name="connsiteX33" fmla="*/ 802323 w 2868613"/>
                <a:gd name="connsiteY33" fmla="*/ 1955264 h 2970213"/>
                <a:gd name="connsiteX34" fmla="*/ 823838 w 2868613"/>
                <a:gd name="connsiteY34" fmla="*/ 1952245 h 2970213"/>
                <a:gd name="connsiteX35" fmla="*/ 828619 w 2868613"/>
                <a:gd name="connsiteY35" fmla="*/ 1951038 h 2970213"/>
                <a:gd name="connsiteX36" fmla="*/ 1150238 w 2868613"/>
                <a:gd name="connsiteY36" fmla="*/ 1941513 h 2970213"/>
                <a:gd name="connsiteX37" fmla="*/ 1151476 w 2868613"/>
                <a:gd name="connsiteY37" fmla="*/ 1941513 h 2970213"/>
                <a:gd name="connsiteX38" fmla="*/ 1168185 w 2868613"/>
                <a:gd name="connsiteY38" fmla="*/ 1943806 h 2970213"/>
                <a:gd name="connsiteX39" fmla="*/ 1179325 w 2868613"/>
                <a:gd name="connsiteY39" fmla="*/ 1952978 h 2970213"/>
                <a:gd name="connsiteX40" fmla="*/ 1180563 w 2868613"/>
                <a:gd name="connsiteY40" fmla="*/ 1960431 h 2970213"/>
                <a:gd name="connsiteX41" fmla="*/ 1158283 w 2868613"/>
                <a:gd name="connsiteY41" fmla="*/ 1960431 h 2970213"/>
                <a:gd name="connsiteX42" fmla="*/ 1148382 w 2868613"/>
                <a:gd name="connsiteY42" fmla="*/ 1950685 h 2970213"/>
                <a:gd name="connsiteX43" fmla="*/ 1150238 w 2868613"/>
                <a:gd name="connsiteY43" fmla="*/ 1941513 h 2970213"/>
                <a:gd name="connsiteX44" fmla="*/ 1062113 w 2868613"/>
                <a:gd name="connsiteY44" fmla="*/ 1934170 h 2970213"/>
                <a:gd name="connsiteX45" fmla="*/ 1080860 w 2868613"/>
                <a:gd name="connsiteY45" fmla="*/ 1935956 h 2970213"/>
                <a:gd name="connsiteX46" fmla="*/ 1092351 w 2868613"/>
                <a:gd name="connsiteY46" fmla="*/ 1953220 h 2970213"/>
                <a:gd name="connsiteX47" fmla="*/ 1093560 w 2868613"/>
                <a:gd name="connsiteY47" fmla="*/ 1960959 h 2970213"/>
                <a:gd name="connsiteX48" fmla="*/ 1082070 w 2868613"/>
                <a:gd name="connsiteY48" fmla="*/ 1962150 h 2970213"/>
                <a:gd name="connsiteX49" fmla="*/ 1059089 w 2868613"/>
                <a:gd name="connsiteY49" fmla="*/ 1955601 h 2970213"/>
                <a:gd name="connsiteX50" fmla="*/ 1057275 w 2868613"/>
                <a:gd name="connsiteY50" fmla="*/ 1943100 h 2970213"/>
                <a:gd name="connsiteX51" fmla="*/ 1062113 w 2868613"/>
                <a:gd name="connsiteY51" fmla="*/ 1934170 h 2970213"/>
                <a:gd name="connsiteX52" fmla="*/ 949043 w 2868613"/>
                <a:gd name="connsiteY52" fmla="*/ 1900238 h 2970213"/>
                <a:gd name="connsiteX53" fmla="*/ 966701 w 2868613"/>
                <a:gd name="connsiteY53" fmla="*/ 1905055 h 2970213"/>
                <a:gd name="connsiteX54" fmla="*/ 986795 w 2868613"/>
                <a:gd name="connsiteY54" fmla="*/ 1920109 h 2970213"/>
                <a:gd name="connsiteX55" fmla="*/ 1009324 w 2868613"/>
                <a:gd name="connsiteY55" fmla="*/ 1922518 h 2970213"/>
                <a:gd name="connsiteX56" fmla="*/ 1023938 w 2868613"/>
                <a:gd name="connsiteY56" fmla="*/ 1936367 h 2970213"/>
                <a:gd name="connsiteX57" fmla="*/ 1019067 w 2868613"/>
                <a:gd name="connsiteY57" fmla="*/ 1945400 h 2970213"/>
                <a:gd name="connsiteX58" fmla="*/ 1006280 w 2868613"/>
                <a:gd name="connsiteY58" fmla="*/ 1947206 h 2970213"/>
                <a:gd name="connsiteX59" fmla="*/ 986795 w 2868613"/>
                <a:gd name="connsiteY59" fmla="*/ 1953830 h 2970213"/>
                <a:gd name="connsiteX60" fmla="*/ 956349 w 2868613"/>
                <a:gd name="connsiteY60" fmla="*/ 1968884 h 2970213"/>
                <a:gd name="connsiteX61" fmla="*/ 932602 w 2868613"/>
                <a:gd name="connsiteY61" fmla="*/ 1965873 h 2970213"/>
                <a:gd name="connsiteX62" fmla="*/ 907637 w 2868613"/>
                <a:gd name="connsiteY62" fmla="*/ 1962862 h 2970213"/>
                <a:gd name="connsiteX63" fmla="*/ 890588 w 2868613"/>
                <a:gd name="connsiteY63" fmla="*/ 1956238 h 2970213"/>
                <a:gd name="connsiteX64" fmla="*/ 910682 w 2868613"/>
                <a:gd name="connsiteY64" fmla="*/ 1945400 h 2970213"/>
                <a:gd name="connsiteX65" fmla="*/ 914335 w 2868613"/>
                <a:gd name="connsiteY65" fmla="*/ 1935765 h 2970213"/>
                <a:gd name="connsiteX66" fmla="*/ 909464 w 2868613"/>
                <a:gd name="connsiteY66" fmla="*/ 1926733 h 2970213"/>
                <a:gd name="connsiteX67" fmla="*/ 901548 w 2868613"/>
                <a:gd name="connsiteY67" fmla="*/ 1921915 h 2970213"/>
                <a:gd name="connsiteX68" fmla="*/ 902766 w 2868613"/>
                <a:gd name="connsiteY68" fmla="*/ 1912281 h 2970213"/>
                <a:gd name="connsiteX69" fmla="*/ 907637 w 2868613"/>
                <a:gd name="connsiteY69" fmla="*/ 1904453 h 2970213"/>
                <a:gd name="connsiteX70" fmla="*/ 942345 w 2868613"/>
                <a:gd name="connsiteY70" fmla="*/ 1901442 h 2970213"/>
                <a:gd name="connsiteX71" fmla="*/ 949043 w 2868613"/>
                <a:gd name="connsiteY71" fmla="*/ 1900238 h 2970213"/>
                <a:gd name="connsiteX72" fmla="*/ 687215 w 2868613"/>
                <a:gd name="connsiteY72" fmla="*/ 1809750 h 2970213"/>
                <a:gd name="connsiteX73" fmla="*/ 698121 w 2868613"/>
                <a:gd name="connsiteY73" fmla="*/ 1809750 h 2970213"/>
                <a:gd name="connsiteX74" fmla="*/ 742351 w 2868613"/>
                <a:gd name="connsiteY74" fmla="*/ 1817037 h 2970213"/>
                <a:gd name="connsiteX75" fmla="*/ 776887 w 2868613"/>
                <a:gd name="connsiteY75" fmla="*/ 1833432 h 2970213"/>
                <a:gd name="connsiteX76" fmla="*/ 793246 w 2868613"/>
                <a:gd name="connsiteY76" fmla="*/ 1855293 h 2970213"/>
                <a:gd name="connsiteX77" fmla="*/ 822935 w 2868613"/>
                <a:gd name="connsiteY77" fmla="*/ 1866223 h 2970213"/>
                <a:gd name="connsiteX78" fmla="*/ 851412 w 2868613"/>
                <a:gd name="connsiteY78" fmla="*/ 1877154 h 2970213"/>
                <a:gd name="connsiteX79" fmla="*/ 870194 w 2868613"/>
                <a:gd name="connsiteY79" fmla="*/ 1891120 h 2970213"/>
                <a:gd name="connsiteX80" fmla="*/ 894430 w 2868613"/>
                <a:gd name="connsiteY80" fmla="*/ 1897800 h 2970213"/>
                <a:gd name="connsiteX81" fmla="*/ 900489 w 2868613"/>
                <a:gd name="connsiteY81" fmla="*/ 1904479 h 2970213"/>
                <a:gd name="connsiteX82" fmla="*/ 894430 w 2868613"/>
                <a:gd name="connsiteY82" fmla="*/ 1912374 h 2970213"/>
                <a:gd name="connsiteX83" fmla="*/ 875042 w 2868613"/>
                <a:gd name="connsiteY83" fmla="*/ 1915410 h 2970213"/>
                <a:gd name="connsiteX84" fmla="*/ 851412 w 2868613"/>
                <a:gd name="connsiteY84" fmla="*/ 1914195 h 2970213"/>
                <a:gd name="connsiteX85" fmla="*/ 832629 w 2868613"/>
                <a:gd name="connsiteY85" fmla="*/ 1918446 h 2970213"/>
                <a:gd name="connsiteX86" fmla="*/ 815058 w 2868613"/>
                <a:gd name="connsiteY86" fmla="*/ 1917231 h 2970213"/>
                <a:gd name="connsiteX87" fmla="*/ 796276 w 2868613"/>
                <a:gd name="connsiteY87" fmla="*/ 1901443 h 2970213"/>
                <a:gd name="connsiteX88" fmla="*/ 772646 w 2868613"/>
                <a:gd name="connsiteY88" fmla="*/ 1885655 h 2970213"/>
                <a:gd name="connsiteX89" fmla="*/ 749016 w 2868613"/>
                <a:gd name="connsiteY89" fmla="*/ 1872296 h 2970213"/>
                <a:gd name="connsiteX90" fmla="*/ 727810 w 2868613"/>
                <a:gd name="connsiteY90" fmla="*/ 1858329 h 2970213"/>
                <a:gd name="connsiteX91" fmla="*/ 707816 w 2868613"/>
                <a:gd name="connsiteY91" fmla="*/ 1850435 h 2970213"/>
                <a:gd name="connsiteX92" fmla="*/ 681156 w 2868613"/>
                <a:gd name="connsiteY92" fmla="*/ 1844363 h 2970213"/>
                <a:gd name="connsiteX93" fmla="*/ 659950 w 2868613"/>
                <a:gd name="connsiteY93" fmla="*/ 1851649 h 2970213"/>
                <a:gd name="connsiteX94" fmla="*/ 638138 w 2868613"/>
                <a:gd name="connsiteY94" fmla="*/ 1861365 h 2970213"/>
                <a:gd name="connsiteX95" fmla="*/ 624203 w 2868613"/>
                <a:gd name="connsiteY95" fmla="*/ 1861973 h 2970213"/>
                <a:gd name="connsiteX96" fmla="*/ 617538 w 2868613"/>
                <a:gd name="connsiteY96" fmla="*/ 1851649 h 2970213"/>
                <a:gd name="connsiteX97" fmla="*/ 654497 w 2868613"/>
                <a:gd name="connsiteY97" fmla="*/ 1818858 h 2970213"/>
                <a:gd name="connsiteX98" fmla="*/ 687215 w 2868613"/>
                <a:gd name="connsiteY98" fmla="*/ 1809750 h 2970213"/>
                <a:gd name="connsiteX99" fmla="*/ 766425 w 2868613"/>
                <a:gd name="connsiteY99" fmla="*/ 1756395 h 2970213"/>
                <a:gd name="connsiteX100" fmla="*/ 771962 w 2868613"/>
                <a:gd name="connsiteY100" fmla="*/ 1756395 h 2970213"/>
                <a:gd name="connsiteX101" fmla="*/ 780574 w 2868613"/>
                <a:gd name="connsiteY101" fmla="*/ 1762596 h 2970213"/>
                <a:gd name="connsiteX102" fmla="*/ 793492 w 2868613"/>
                <a:gd name="connsiteY102" fmla="*/ 1778719 h 2970213"/>
                <a:gd name="connsiteX103" fmla="*/ 794723 w 2868613"/>
                <a:gd name="connsiteY103" fmla="*/ 1789262 h 2970213"/>
                <a:gd name="connsiteX104" fmla="*/ 785495 w 2868613"/>
                <a:gd name="connsiteY104" fmla="*/ 1795463 h 2970213"/>
                <a:gd name="connsiteX105" fmla="*/ 757813 w 2868613"/>
                <a:gd name="connsiteY105" fmla="*/ 1787401 h 2970213"/>
                <a:gd name="connsiteX106" fmla="*/ 750431 w 2868613"/>
                <a:gd name="connsiteY106" fmla="*/ 1776239 h 2970213"/>
                <a:gd name="connsiteX107" fmla="*/ 748585 w 2868613"/>
                <a:gd name="connsiteY107" fmla="*/ 1764457 h 2970213"/>
                <a:gd name="connsiteX108" fmla="*/ 766425 w 2868613"/>
                <a:gd name="connsiteY108" fmla="*/ 1756395 h 2970213"/>
                <a:gd name="connsiteX109" fmla="*/ 748049 w 2868613"/>
                <a:gd name="connsiteY109" fmla="*/ 1690349 h 2970213"/>
                <a:gd name="connsiteX110" fmla="*/ 760845 w 2868613"/>
                <a:gd name="connsiteY110" fmla="*/ 1693472 h 2970213"/>
                <a:gd name="connsiteX111" fmla="*/ 784610 w 2868613"/>
                <a:gd name="connsiteY111" fmla="*/ 1703465 h 2970213"/>
                <a:gd name="connsiteX112" fmla="*/ 792531 w 2868613"/>
                <a:gd name="connsiteY112" fmla="*/ 1714708 h 2970213"/>
                <a:gd name="connsiteX113" fmla="*/ 784610 w 2868613"/>
                <a:gd name="connsiteY113" fmla="*/ 1724702 h 2970213"/>
                <a:gd name="connsiteX114" fmla="*/ 771204 w 2868613"/>
                <a:gd name="connsiteY114" fmla="*/ 1727200 h 2970213"/>
                <a:gd name="connsiteX115" fmla="*/ 757798 w 2868613"/>
                <a:gd name="connsiteY115" fmla="*/ 1722828 h 2970213"/>
                <a:gd name="connsiteX116" fmla="*/ 733425 w 2868613"/>
                <a:gd name="connsiteY116" fmla="*/ 1692223 h 2970213"/>
                <a:gd name="connsiteX117" fmla="*/ 744393 w 2868613"/>
                <a:gd name="connsiteY117" fmla="*/ 1693472 h 2970213"/>
                <a:gd name="connsiteX118" fmla="*/ 748049 w 2868613"/>
                <a:gd name="connsiteY118" fmla="*/ 1690349 h 2970213"/>
                <a:gd name="connsiteX119" fmla="*/ 2616102 w 2868613"/>
                <a:gd name="connsiteY119" fmla="*/ 869950 h 2970213"/>
                <a:gd name="connsiteX120" fmla="*/ 2618524 w 2868613"/>
                <a:gd name="connsiteY120" fmla="*/ 871164 h 2970213"/>
                <a:gd name="connsiteX121" fmla="*/ 2633057 w 2868613"/>
                <a:gd name="connsiteY121" fmla="*/ 889979 h 2970213"/>
                <a:gd name="connsiteX122" fmla="*/ 2643957 w 2868613"/>
                <a:gd name="connsiteY122" fmla="*/ 909402 h 2970213"/>
                <a:gd name="connsiteX123" fmla="*/ 2653040 w 2868613"/>
                <a:gd name="connsiteY123" fmla="*/ 930038 h 2970213"/>
                <a:gd name="connsiteX124" fmla="*/ 2659701 w 2868613"/>
                <a:gd name="connsiteY124" fmla="*/ 954923 h 2970213"/>
                <a:gd name="connsiteX125" fmla="*/ 2671207 w 2868613"/>
                <a:gd name="connsiteY125" fmla="*/ 976773 h 2970213"/>
                <a:gd name="connsiteX126" fmla="*/ 2693006 w 2868613"/>
                <a:gd name="connsiteY126" fmla="*/ 987091 h 2970213"/>
                <a:gd name="connsiteX127" fmla="*/ 2714806 w 2868613"/>
                <a:gd name="connsiteY127" fmla="*/ 1004086 h 2970213"/>
                <a:gd name="connsiteX128" fmla="*/ 2722678 w 2868613"/>
                <a:gd name="connsiteY128" fmla="*/ 1011976 h 2970213"/>
                <a:gd name="connsiteX129" fmla="*/ 2736000 w 2868613"/>
                <a:gd name="connsiteY129" fmla="*/ 1015011 h 2970213"/>
                <a:gd name="connsiteX130" fmla="*/ 2746294 w 2868613"/>
                <a:gd name="connsiteY130" fmla="*/ 1010155 h 2970213"/>
                <a:gd name="connsiteX131" fmla="*/ 2740238 w 2868613"/>
                <a:gd name="connsiteY131" fmla="*/ 999230 h 2970213"/>
                <a:gd name="connsiteX132" fmla="*/ 2727522 w 2868613"/>
                <a:gd name="connsiteY132" fmla="*/ 975559 h 2970213"/>
                <a:gd name="connsiteX133" fmla="*/ 2726311 w 2868613"/>
                <a:gd name="connsiteY133" fmla="*/ 945819 h 2970213"/>
                <a:gd name="connsiteX134" fmla="*/ 2731155 w 2868613"/>
                <a:gd name="connsiteY134" fmla="*/ 933073 h 2970213"/>
                <a:gd name="connsiteX135" fmla="*/ 2742055 w 2868613"/>
                <a:gd name="connsiteY135" fmla="*/ 925182 h 2970213"/>
                <a:gd name="connsiteX136" fmla="*/ 2767488 w 2868613"/>
                <a:gd name="connsiteY136" fmla="*/ 922148 h 2970213"/>
                <a:gd name="connsiteX137" fmla="*/ 2868613 w 2868613"/>
                <a:gd name="connsiteY137" fmla="*/ 1462939 h 2970213"/>
                <a:gd name="connsiteX138" fmla="*/ 2507105 w 2868613"/>
                <a:gd name="connsiteY138" fmla="*/ 2443163 h 2970213"/>
                <a:gd name="connsiteX139" fmla="*/ 2514371 w 2868613"/>
                <a:gd name="connsiteY139" fmla="*/ 2427383 h 2970213"/>
                <a:gd name="connsiteX140" fmla="*/ 2528904 w 2868613"/>
                <a:gd name="connsiteY140" fmla="*/ 2407353 h 2970213"/>
                <a:gd name="connsiteX141" fmla="*/ 2545859 w 2868613"/>
                <a:gd name="connsiteY141" fmla="*/ 2376399 h 2970213"/>
                <a:gd name="connsiteX142" fmla="*/ 2554337 w 2868613"/>
                <a:gd name="connsiteY142" fmla="*/ 2357583 h 2970213"/>
                <a:gd name="connsiteX143" fmla="*/ 2582797 w 2868613"/>
                <a:gd name="connsiteY143" fmla="*/ 2322987 h 2970213"/>
                <a:gd name="connsiteX144" fmla="*/ 2617313 w 2868613"/>
                <a:gd name="connsiteY144" fmla="*/ 2272610 h 2970213"/>
                <a:gd name="connsiteX145" fmla="*/ 2625185 w 2868613"/>
                <a:gd name="connsiteY145" fmla="*/ 2250760 h 2970213"/>
                <a:gd name="connsiteX146" fmla="*/ 2636085 w 2868613"/>
                <a:gd name="connsiteY146" fmla="*/ 2229517 h 2970213"/>
                <a:gd name="connsiteX147" fmla="*/ 2646985 w 2868613"/>
                <a:gd name="connsiteY147" fmla="*/ 2204632 h 2970213"/>
                <a:gd name="connsiteX148" fmla="*/ 2660912 w 2868613"/>
                <a:gd name="connsiteY148" fmla="*/ 2176105 h 2970213"/>
                <a:gd name="connsiteX149" fmla="*/ 2676051 w 2868613"/>
                <a:gd name="connsiteY149" fmla="*/ 2138475 h 2970213"/>
                <a:gd name="connsiteX150" fmla="*/ 2693006 w 2868613"/>
                <a:gd name="connsiteY150" fmla="*/ 2108127 h 2970213"/>
                <a:gd name="connsiteX151" fmla="*/ 2699667 w 2868613"/>
                <a:gd name="connsiteY151" fmla="*/ 2076566 h 2970213"/>
                <a:gd name="connsiteX152" fmla="*/ 2707539 w 2868613"/>
                <a:gd name="connsiteY152" fmla="*/ 2052894 h 2970213"/>
                <a:gd name="connsiteX153" fmla="*/ 2714806 w 2868613"/>
                <a:gd name="connsiteY153" fmla="*/ 2010408 h 2970213"/>
                <a:gd name="connsiteX154" fmla="*/ 2729339 w 2868613"/>
                <a:gd name="connsiteY154" fmla="*/ 1979453 h 2970213"/>
                <a:gd name="connsiteX155" fmla="*/ 2740238 w 2868613"/>
                <a:gd name="connsiteY155" fmla="*/ 1948499 h 2970213"/>
                <a:gd name="connsiteX156" fmla="*/ 2749927 w 2868613"/>
                <a:gd name="connsiteY156" fmla="*/ 1923007 h 2970213"/>
                <a:gd name="connsiteX157" fmla="*/ 2742055 w 2868613"/>
                <a:gd name="connsiteY157" fmla="*/ 1907226 h 2970213"/>
                <a:gd name="connsiteX158" fmla="*/ 2727522 w 2868613"/>
                <a:gd name="connsiteY158" fmla="*/ 1895694 h 2970213"/>
                <a:gd name="connsiteX159" fmla="*/ 2705722 w 2868613"/>
                <a:gd name="connsiteY159" fmla="*/ 1906013 h 2970213"/>
                <a:gd name="connsiteX160" fmla="*/ 2686345 w 2868613"/>
                <a:gd name="connsiteY160" fmla="*/ 1926042 h 2970213"/>
                <a:gd name="connsiteX161" fmla="*/ 2673629 w 2868613"/>
                <a:gd name="connsiteY161" fmla="*/ 1932718 h 2970213"/>
                <a:gd name="connsiteX162" fmla="*/ 2667573 w 2868613"/>
                <a:gd name="connsiteY162" fmla="*/ 1944857 h 2970213"/>
                <a:gd name="connsiteX163" fmla="*/ 2646985 w 2868613"/>
                <a:gd name="connsiteY163" fmla="*/ 1986130 h 2970213"/>
                <a:gd name="connsiteX164" fmla="*/ 2625185 w 2868613"/>
                <a:gd name="connsiteY164" fmla="*/ 2009801 h 2970213"/>
                <a:gd name="connsiteX165" fmla="*/ 2613680 w 2868613"/>
                <a:gd name="connsiteY165" fmla="*/ 2018298 h 2970213"/>
                <a:gd name="connsiteX166" fmla="*/ 2598542 w 2868613"/>
                <a:gd name="connsiteY166" fmla="*/ 2020726 h 2970213"/>
                <a:gd name="connsiteX167" fmla="*/ 2574925 w 2868613"/>
                <a:gd name="connsiteY167" fmla="*/ 2003124 h 2970213"/>
                <a:gd name="connsiteX168" fmla="*/ 2561603 w 2868613"/>
                <a:gd name="connsiteY168" fmla="*/ 1979453 h 2970213"/>
                <a:gd name="connsiteX169" fmla="*/ 2553731 w 2868613"/>
                <a:gd name="connsiteY169" fmla="*/ 1972170 h 2970213"/>
                <a:gd name="connsiteX170" fmla="*/ 2539804 w 2868613"/>
                <a:gd name="connsiteY170" fmla="*/ 1956389 h 2970213"/>
                <a:gd name="connsiteX171" fmla="*/ 2536776 w 2868613"/>
                <a:gd name="connsiteY171" fmla="*/ 1937574 h 2970213"/>
                <a:gd name="connsiteX172" fmla="*/ 2533143 w 2868613"/>
                <a:gd name="connsiteY172" fmla="*/ 1909047 h 2970213"/>
                <a:gd name="connsiteX173" fmla="*/ 2514371 w 2868613"/>
                <a:gd name="connsiteY173" fmla="*/ 1898122 h 2970213"/>
                <a:gd name="connsiteX174" fmla="*/ 2505288 w 2868613"/>
                <a:gd name="connsiteY174" fmla="*/ 1872023 h 2970213"/>
                <a:gd name="connsiteX175" fmla="*/ 2504683 w 2868613"/>
                <a:gd name="connsiteY175" fmla="*/ 1859277 h 2970213"/>
                <a:gd name="connsiteX176" fmla="*/ 2497416 w 2868613"/>
                <a:gd name="connsiteY176" fmla="*/ 1848352 h 2970213"/>
                <a:gd name="connsiteX177" fmla="*/ 2473800 w 2868613"/>
                <a:gd name="connsiteY177" fmla="*/ 1820433 h 2970213"/>
                <a:gd name="connsiteX178" fmla="*/ 2473194 w 2868613"/>
                <a:gd name="connsiteY178" fmla="*/ 1813756 h 2970213"/>
                <a:gd name="connsiteX179" fmla="*/ 2473800 w 2868613"/>
                <a:gd name="connsiteY179" fmla="*/ 1796155 h 2970213"/>
                <a:gd name="connsiteX180" fmla="*/ 2478644 w 2868613"/>
                <a:gd name="connsiteY180" fmla="*/ 1780981 h 2970213"/>
                <a:gd name="connsiteX181" fmla="*/ 2479855 w 2868613"/>
                <a:gd name="connsiteY181" fmla="*/ 1746992 h 2970213"/>
                <a:gd name="connsiteX182" fmla="*/ 2476828 w 2868613"/>
                <a:gd name="connsiteY182" fmla="*/ 1714217 h 2970213"/>
                <a:gd name="connsiteX183" fmla="*/ 2471983 w 2868613"/>
                <a:gd name="connsiteY183" fmla="*/ 1699650 h 2970213"/>
                <a:gd name="connsiteX184" fmla="*/ 2473800 w 2868613"/>
                <a:gd name="connsiteY184" fmla="*/ 1684476 h 2970213"/>
                <a:gd name="connsiteX185" fmla="*/ 2478644 w 2868613"/>
                <a:gd name="connsiteY185" fmla="*/ 1649273 h 2970213"/>
                <a:gd name="connsiteX186" fmla="*/ 2473800 w 2868613"/>
                <a:gd name="connsiteY186" fmla="*/ 1623781 h 2970213"/>
                <a:gd name="connsiteX187" fmla="*/ 2478644 w 2868613"/>
                <a:gd name="connsiteY187" fmla="*/ 1603145 h 2970213"/>
                <a:gd name="connsiteX188" fmla="*/ 2462900 w 2868613"/>
                <a:gd name="connsiteY188" fmla="*/ 1550947 h 2970213"/>
                <a:gd name="connsiteX189" fmla="*/ 2462900 w 2868613"/>
                <a:gd name="connsiteY189" fmla="*/ 1546092 h 2970213"/>
                <a:gd name="connsiteX190" fmla="*/ 2460478 w 2868613"/>
                <a:gd name="connsiteY190" fmla="*/ 1511495 h 2970213"/>
                <a:gd name="connsiteX191" fmla="*/ 2464111 w 2868613"/>
                <a:gd name="connsiteY191" fmla="*/ 1484790 h 2970213"/>
                <a:gd name="connsiteX192" fmla="*/ 2460478 w 2868613"/>
                <a:gd name="connsiteY192" fmla="*/ 1456263 h 2970213"/>
                <a:gd name="connsiteX193" fmla="*/ 2473194 w 2868613"/>
                <a:gd name="connsiteY193" fmla="*/ 1421667 h 2970213"/>
                <a:gd name="connsiteX194" fmla="*/ 2470772 w 2868613"/>
                <a:gd name="connsiteY194" fmla="*/ 1387071 h 2970213"/>
                <a:gd name="connsiteX195" fmla="*/ 2468956 w 2868613"/>
                <a:gd name="connsiteY195" fmla="*/ 1359758 h 2970213"/>
                <a:gd name="connsiteX196" fmla="*/ 2467744 w 2868613"/>
                <a:gd name="connsiteY196" fmla="*/ 1334266 h 2970213"/>
                <a:gd name="connsiteX197" fmla="*/ 2479855 w 2868613"/>
                <a:gd name="connsiteY197" fmla="*/ 1309381 h 2970213"/>
                <a:gd name="connsiteX198" fmla="*/ 2502260 w 2868613"/>
                <a:gd name="connsiteY198" fmla="*/ 1274178 h 2970213"/>
                <a:gd name="connsiteX199" fmla="*/ 2492572 w 2868613"/>
                <a:gd name="connsiteY199" fmla="*/ 1250507 h 2970213"/>
                <a:gd name="connsiteX200" fmla="*/ 2487727 w 2868613"/>
                <a:gd name="connsiteY200" fmla="*/ 1226836 h 2970213"/>
                <a:gd name="connsiteX201" fmla="*/ 2487727 w 2868613"/>
                <a:gd name="connsiteY201" fmla="*/ 1200130 h 2970213"/>
                <a:gd name="connsiteX202" fmla="*/ 2479855 w 2868613"/>
                <a:gd name="connsiteY202" fmla="*/ 1175245 h 2970213"/>
                <a:gd name="connsiteX203" fmla="*/ 2486516 w 2868613"/>
                <a:gd name="connsiteY203" fmla="*/ 1151574 h 2970213"/>
                <a:gd name="connsiteX204" fmla="*/ 2489544 w 2868613"/>
                <a:gd name="connsiteY204" fmla="*/ 1130331 h 2970213"/>
                <a:gd name="connsiteX205" fmla="*/ 2484700 w 2868613"/>
                <a:gd name="connsiteY205" fmla="*/ 1106660 h 2970213"/>
                <a:gd name="connsiteX206" fmla="*/ 2484700 w 2868613"/>
                <a:gd name="connsiteY206" fmla="*/ 1073885 h 2970213"/>
                <a:gd name="connsiteX207" fmla="*/ 2487727 w 2868613"/>
                <a:gd name="connsiteY207" fmla="*/ 1050214 h 2970213"/>
                <a:gd name="connsiteX208" fmla="*/ 2500444 w 2868613"/>
                <a:gd name="connsiteY208" fmla="*/ 1029578 h 2970213"/>
                <a:gd name="connsiteX209" fmla="*/ 2524060 w 2868613"/>
                <a:gd name="connsiteY209" fmla="*/ 1021687 h 2970213"/>
                <a:gd name="connsiteX210" fmla="*/ 2536776 w 2868613"/>
                <a:gd name="connsiteY210" fmla="*/ 1018652 h 2970213"/>
                <a:gd name="connsiteX211" fmla="*/ 2543437 w 2868613"/>
                <a:gd name="connsiteY211" fmla="*/ 1010155 h 2970213"/>
                <a:gd name="connsiteX212" fmla="*/ 2556759 w 2868613"/>
                <a:gd name="connsiteY212" fmla="*/ 980415 h 2970213"/>
                <a:gd name="connsiteX213" fmla="*/ 2556759 w 2868613"/>
                <a:gd name="connsiteY213" fmla="*/ 954923 h 2970213"/>
                <a:gd name="connsiteX214" fmla="*/ 2567053 w 2868613"/>
                <a:gd name="connsiteY214" fmla="*/ 927003 h 2970213"/>
                <a:gd name="connsiteX215" fmla="*/ 2590669 w 2868613"/>
                <a:gd name="connsiteY215" fmla="*/ 905760 h 2970213"/>
                <a:gd name="connsiteX216" fmla="*/ 2605808 w 2868613"/>
                <a:gd name="connsiteY216" fmla="*/ 894835 h 2970213"/>
                <a:gd name="connsiteX217" fmla="*/ 2616102 w 2868613"/>
                <a:gd name="connsiteY217" fmla="*/ 869950 h 2970213"/>
                <a:gd name="connsiteX218" fmla="*/ 1151746 w 2868613"/>
                <a:gd name="connsiteY218" fmla="*/ 832458 h 2970213"/>
                <a:gd name="connsiteX219" fmla="*/ 1160208 w 2868613"/>
                <a:gd name="connsiteY219" fmla="*/ 833066 h 2970213"/>
                <a:gd name="connsiteX220" fmla="*/ 1165647 w 2868613"/>
                <a:gd name="connsiteY220" fmla="*/ 840967 h 2970213"/>
                <a:gd name="connsiteX221" fmla="*/ 1168065 w 2868613"/>
                <a:gd name="connsiteY221" fmla="*/ 851300 h 2970213"/>
                <a:gd name="connsiteX222" fmla="*/ 1175318 w 2868613"/>
                <a:gd name="connsiteY222" fmla="*/ 859810 h 2970213"/>
                <a:gd name="connsiteX223" fmla="*/ 1186198 w 2868613"/>
                <a:gd name="connsiteY223" fmla="*/ 864065 h 2970213"/>
                <a:gd name="connsiteX224" fmla="*/ 1200704 w 2868613"/>
                <a:gd name="connsiteY224" fmla="*/ 865888 h 2970213"/>
                <a:gd name="connsiteX225" fmla="*/ 1211583 w 2868613"/>
                <a:gd name="connsiteY225" fmla="*/ 869535 h 2970213"/>
                <a:gd name="connsiteX226" fmla="*/ 1216418 w 2868613"/>
                <a:gd name="connsiteY226" fmla="*/ 880476 h 2970213"/>
                <a:gd name="connsiteX227" fmla="*/ 1215210 w 2868613"/>
                <a:gd name="connsiteY227" fmla="*/ 892633 h 2970213"/>
                <a:gd name="connsiteX228" fmla="*/ 1214605 w 2868613"/>
                <a:gd name="connsiteY228" fmla="*/ 905397 h 2970213"/>
                <a:gd name="connsiteX229" fmla="*/ 1229112 w 2868613"/>
                <a:gd name="connsiteY229" fmla="*/ 918162 h 2970213"/>
                <a:gd name="connsiteX230" fmla="*/ 1239991 w 2868613"/>
                <a:gd name="connsiteY230" fmla="*/ 929710 h 2970213"/>
                <a:gd name="connsiteX231" fmla="*/ 1241804 w 2868613"/>
                <a:gd name="connsiteY231" fmla="*/ 941867 h 2970213"/>
                <a:gd name="connsiteX232" fmla="*/ 1239991 w 2868613"/>
                <a:gd name="connsiteY232" fmla="*/ 955847 h 2970213"/>
                <a:gd name="connsiteX233" fmla="*/ 1233947 w 2868613"/>
                <a:gd name="connsiteY233" fmla="*/ 965572 h 2970213"/>
                <a:gd name="connsiteX234" fmla="*/ 1204330 w 2868613"/>
                <a:gd name="connsiteY234" fmla="*/ 965572 h 2970213"/>
                <a:gd name="connsiteX235" fmla="*/ 1191033 w 2868613"/>
                <a:gd name="connsiteY235" fmla="*/ 961317 h 2970213"/>
                <a:gd name="connsiteX236" fmla="*/ 1181967 w 2868613"/>
                <a:gd name="connsiteY236" fmla="*/ 951592 h 2970213"/>
                <a:gd name="connsiteX237" fmla="*/ 1171087 w 2868613"/>
                <a:gd name="connsiteY237" fmla="*/ 943690 h 2970213"/>
                <a:gd name="connsiteX238" fmla="*/ 1160208 w 2868613"/>
                <a:gd name="connsiteY238" fmla="*/ 940651 h 2970213"/>
                <a:gd name="connsiteX239" fmla="*/ 1146910 w 2868613"/>
                <a:gd name="connsiteY239" fmla="*/ 941867 h 2970213"/>
                <a:gd name="connsiteX240" fmla="*/ 1133009 w 2868613"/>
                <a:gd name="connsiteY240" fmla="*/ 948553 h 2970213"/>
                <a:gd name="connsiteX241" fmla="*/ 1128173 w 2868613"/>
                <a:gd name="connsiteY241" fmla="*/ 959494 h 2970213"/>
                <a:gd name="connsiteX242" fmla="*/ 1122129 w 2868613"/>
                <a:gd name="connsiteY242" fmla="*/ 965572 h 2970213"/>
                <a:gd name="connsiteX243" fmla="*/ 1111250 w 2868613"/>
                <a:gd name="connsiteY243" fmla="*/ 958278 h 2970213"/>
                <a:gd name="connsiteX244" fmla="*/ 1112459 w 2868613"/>
                <a:gd name="connsiteY244" fmla="*/ 945514 h 2970213"/>
                <a:gd name="connsiteX245" fmla="*/ 1115481 w 2868613"/>
                <a:gd name="connsiteY245" fmla="*/ 929102 h 2970213"/>
                <a:gd name="connsiteX246" fmla="*/ 1119107 w 2868613"/>
                <a:gd name="connsiteY246" fmla="*/ 909044 h 2970213"/>
                <a:gd name="connsiteX247" fmla="*/ 1126965 w 2868613"/>
                <a:gd name="connsiteY247" fmla="*/ 897495 h 2970213"/>
                <a:gd name="connsiteX248" fmla="*/ 1134822 w 2868613"/>
                <a:gd name="connsiteY248" fmla="*/ 883515 h 2970213"/>
                <a:gd name="connsiteX249" fmla="*/ 1133009 w 2868613"/>
                <a:gd name="connsiteY249" fmla="*/ 861633 h 2970213"/>
                <a:gd name="connsiteX250" fmla="*/ 1134822 w 2868613"/>
                <a:gd name="connsiteY250" fmla="*/ 845830 h 2970213"/>
                <a:gd name="connsiteX251" fmla="*/ 1140866 w 2868613"/>
                <a:gd name="connsiteY251" fmla="*/ 834281 h 2970213"/>
                <a:gd name="connsiteX252" fmla="*/ 1151746 w 2868613"/>
                <a:gd name="connsiteY252" fmla="*/ 832458 h 2970213"/>
                <a:gd name="connsiteX253" fmla="*/ 2013141 w 2868613"/>
                <a:gd name="connsiteY253" fmla="*/ 364145 h 2970213"/>
                <a:gd name="connsiteX254" fmla="*/ 2016160 w 2868613"/>
                <a:gd name="connsiteY254" fmla="*/ 364145 h 2970213"/>
                <a:gd name="connsiteX255" fmla="*/ 2024615 w 2868613"/>
                <a:gd name="connsiteY255" fmla="*/ 369006 h 2970213"/>
                <a:gd name="connsiteX256" fmla="*/ 2049377 w 2868613"/>
                <a:gd name="connsiteY256" fmla="*/ 375689 h 2970213"/>
                <a:gd name="connsiteX257" fmla="*/ 2071119 w 2868613"/>
                <a:gd name="connsiteY257" fmla="*/ 388448 h 2970213"/>
                <a:gd name="connsiteX258" fmla="*/ 2094673 w 2868613"/>
                <a:gd name="connsiteY258" fmla="*/ 402422 h 2970213"/>
                <a:gd name="connsiteX259" fmla="*/ 2113999 w 2868613"/>
                <a:gd name="connsiteY259" fmla="*/ 418219 h 2970213"/>
                <a:gd name="connsiteX260" fmla="*/ 2137553 w 2868613"/>
                <a:gd name="connsiteY260" fmla="*/ 440091 h 2970213"/>
                <a:gd name="connsiteX261" fmla="*/ 2162918 w 2868613"/>
                <a:gd name="connsiteY261" fmla="*/ 455887 h 2970213"/>
                <a:gd name="connsiteX262" fmla="*/ 2190699 w 2868613"/>
                <a:gd name="connsiteY262" fmla="*/ 468646 h 2970213"/>
                <a:gd name="connsiteX263" fmla="*/ 2206402 w 2868613"/>
                <a:gd name="connsiteY263" fmla="*/ 484443 h 2970213"/>
                <a:gd name="connsiteX264" fmla="*/ 2222708 w 2868613"/>
                <a:gd name="connsiteY264" fmla="*/ 497202 h 2970213"/>
                <a:gd name="connsiteX265" fmla="*/ 2230559 w 2868613"/>
                <a:gd name="connsiteY265" fmla="*/ 511783 h 2970213"/>
                <a:gd name="connsiteX266" fmla="*/ 2254113 w 2868613"/>
                <a:gd name="connsiteY266" fmla="*/ 531833 h 2970213"/>
                <a:gd name="connsiteX267" fmla="*/ 2261964 w 2868613"/>
                <a:gd name="connsiteY267" fmla="*/ 554313 h 2970213"/>
                <a:gd name="connsiteX268" fmla="*/ 2254113 w 2868613"/>
                <a:gd name="connsiteY268" fmla="*/ 570109 h 2970213"/>
                <a:gd name="connsiteX269" fmla="*/ 2248074 w 2868613"/>
                <a:gd name="connsiteY269" fmla="*/ 578008 h 2970213"/>
                <a:gd name="connsiteX270" fmla="*/ 2244450 w 2868613"/>
                <a:gd name="connsiteY270" fmla="*/ 588944 h 2970213"/>
                <a:gd name="connsiteX271" fmla="*/ 2230559 w 2868613"/>
                <a:gd name="connsiteY271" fmla="*/ 607778 h 2970213"/>
                <a:gd name="connsiteX272" fmla="*/ 2211233 w 2868613"/>
                <a:gd name="connsiteY272" fmla="*/ 606563 h 2970213"/>
                <a:gd name="connsiteX273" fmla="*/ 2202174 w 2868613"/>
                <a:gd name="connsiteY273" fmla="*/ 599880 h 2970213"/>
                <a:gd name="connsiteX274" fmla="*/ 2200362 w 2868613"/>
                <a:gd name="connsiteY274" fmla="*/ 588944 h 2970213"/>
                <a:gd name="connsiteX275" fmla="*/ 2195531 w 2868613"/>
                <a:gd name="connsiteY275" fmla="*/ 570109 h 2970213"/>
                <a:gd name="connsiteX276" fmla="*/ 2177413 w 2868613"/>
                <a:gd name="connsiteY276" fmla="*/ 568287 h 2970213"/>
                <a:gd name="connsiteX277" fmla="*/ 2164126 w 2868613"/>
                <a:gd name="connsiteY277" fmla="*/ 574970 h 2970213"/>
                <a:gd name="connsiteX278" fmla="*/ 2158087 w 2868613"/>
                <a:gd name="connsiteY278" fmla="*/ 598665 h 2970213"/>
                <a:gd name="connsiteX279" fmla="*/ 2134533 w 2868613"/>
                <a:gd name="connsiteY279" fmla="*/ 595019 h 2970213"/>
                <a:gd name="connsiteX280" fmla="*/ 2128493 w 2868613"/>
                <a:gd name="connsiteY280" fmla="*/ 573147 h 2970213"/>
                <a:gd name="connsiteX281" fmla="*/ 2106148 w 2868613"/>
                <a:gd name="connsiteY281" fmla="*/ 549452 h 2970213"/>
                <a:gd name="connsiteX282" fmla="*/ 2073535 w 2868613"/>
                <a:gd name="connsiteY282" fmla="*/ 538516 h 2970213"/>
                <a:gd name="connsiteX283" fmla="*/ 2069911 w 2868613"/>
                <a:gd name="connsiteY283" fmla="*/ 528795 h 2970213"/>
                <a:gd name="connsiteX284" fmla="*/ 2071723 w 2868613"/>
                <a:gd name="connsiteY284" fmla="*/ 516644 h 2970213"/>
                <a:gd name="connsiteX285" fmla="*/ 2069911 w 2868613"/>
                <a:gd name="connsiteY285" fmla="*/ 495379 h 2970213"/>
                <a:gd name="connsiteX286" fmla="*/ 2068099 w 2868613"/>
                <a:gd name="connsiteY286" fmla="*/ 469861 h 2970213"/>
                <a:gd name="connsiteX287" fmla="*/ 2065683 w 2868613"/>
                <a:gd name="connsiteY287" fmla="*/ 451635 h 2970213"/>
                <a:gd name="connsiteX288" fmla="*/ 2059040 w 2868613"/>
                <a:gd name="connsiteY288" fmla="*/ 437053 h 2970213"/>
                <a:gd name="connsiteX289" fmla="*/ 2035486 w 2868613"/>
                <a:gd name="connsiteY289" fmla="*/ 426117 h 2970213"/>
                <a:gd name="connsiteX290" fmla="*/ 2011933 w 2868613"/>
                <a:gd name="connsiteY290" fmla="*/ 415181 h 2970213"/>
                <a:gd name="connsiteX291" fmla="*/ 1990795 w 2868613"/>
                <a:gd name="connsiteY291" fmla="*/ 401814 h 2970213"/>
                <a:gd name="connsiteX292" fmla="*/ 2005289 w 2868613"/>
                <a:gd name="connsiteY292" fmla="*/ 382980 h 2970213"/>
                <a:gd name="connsiteX293" fmla="*/ 2013141 w 2868613"/>
                <a:gd name="connsiteY293" fmla="*/ 364145 h 2970213"/>
                <a:gd name="connsiteX294" fmla="*/ 1665733 w 2868613"/>
                <a:gd name="connsiteY294" fmla="*/ 237145 h 2970213"/>
                <a:gd name="connsiteX295" fmla="*/ 1669352 w 2868613"/>
                <a:gd name="connsiteY295" fmla="*/ 237145 h 2970213"/>
                <a:gd name="connsiteX296" fmla="*/ 1680211 w 2868613"/>
                <a:gd name="connsiteY296" fmla="*/ 237145 h 2970213"/>
                <a:gd name="connsiteX297" fmla="*/ 1692879 w 2868613"/>
                <a:gd name="connsiteY297" fmla="*/ 239576 h 2970213"/>
                <a:gd name="connsiteX298" fmla="*/ 1707961 w 2868613"/>
                <a:gd name="connsiteY298" fmla="*/ 248689 h 2970213"/>
                <a:gd name="connsiteX299" fmla="*/ 1725455 w 2868613"/>
                <a:gd name="connsiteY299" fmla="*/ 258410 h 2970213"/>
                <a:gd name="connsiteX300" fmla="*/ 1736313 w 2868613"/>
                <a:gd name="connsiteY300" fmla="*/ 272384 h 2970213"/>
                <a:gd name="connsiteX301" fmla="*/ 1749585 w 2868613"/>
                <a:gd name="connsiteY301" fmla="*/ 285143 h 2970213"/>
                <a:gd name="connsiteX302" fmla="*/ 1752601 w 2868613"/>
                <a:gd name="connsiteY302" fmla="*/ 300939 h 2970213"/>
                <a:gd name="connsiteX303" fmla="*/ 1748982 w 2868613"/>
                <a:gd name="connsiteY303" fmla="*/ 319774 h 2970213"/>
                <a:gd name="connsiteX304" fmla="*/ 1738726 w 2868613"/>
                <a:gd name="connsiteY304" fmla="*/ 331318 h 2970213"/>
                <a:gd name="connsiteX305" fmla="*/ 1721232 w 2868613"/>
                <a:gd name="connsiteY305" fmla="*/ 334355 h 2970213"/>
                <a:gd name="connsiteX306" fmla="*/ 1703738 w 2868613"/>
                <a:gd name="connsiteY306" fmla="*/ 331318 h 2970213"/>
                <a:gd name="connsiteX307" fmla="*/ 1685037 w 2868613"/>
                <a:gd name="connsiteY307" fmla="*/ 333748 h 2970213"/>
                <a:gd name="connsiteX308" fmla="*/ 1667543 w 2868613"/>
                <a:gd name="connsiteY308" fmla="*/ 325849 h 2970213"/>
                <a:gd name="connsiteX309" fmla="*/ 1656684 w 2868613"/>
                <a:gd name="connsiteY309" fmla="*/ 311876 h 2970213"/>
                <a:gd name="connsiteX310" fmla="*/ 1642206 w 2868613"/>
                <a:gd name="connsiteY310" fmla="*/ 302155 h 2970213"/>
                <a:gd name="connsiteX311" fmla="*/ 1629538 w 2868613"/>
                <a:gd name="connsiteY311" fmla="*/ 290003 h 2970213"/>
                <a:gd name="connsiteX312" fmla="*/ 1604805 w 2868613"/>
                <a:gd name="connsiteY312" fmla="*/ 281497 h 2970213"/>
                <a:gd name="connsiteX313" fmla="*/ 1607821 w 2868613"/>
                <a:gd name="connsiteY313" fmla="*/ 270561 h 2970213"/>
                <a:gd name="connsiteX314" fmla="*/ 1623505 w 2868613"/>
                <a:gd name="connsiteY314" fmla="*/ 264486 h 2970213"/>
                <a:gd name="connsiteX315" fmla="*/ 1653668 w 2868613"/>
                <a:gd name="connsiteY315" fmla="*/ 262663 h 2970213"/>
                <a:gd name="connsiteX316" fmla="*/ 1656684 w 2868613"/>
                <a:gd name="connsiteY316" fmla="*/ 245651 h 2970213"/>
                <a:gd name="connsiteX317" fmla="*/ 1665733 w 2868613"/>
                <a:gd name="connsiteY317" fmla="*/ 237145 h 2970213"/>
                <a:gd name="connsiteX318" fmla="*/ 811639 w 2868613"/>
                <a:gd name="connsiteY318" fmla="*/ 141288 h 2970213"/>
                <a:gd name="connsiteX319" fmla="*/ 822566 w 2868613"/>
                <a:gd name="connsiteY319" fmla="*/ 142502 h 2970213"/>
                <a:gd name="connsiteX320" fmla="*/ 828637 w 2868613"/>
                <a:gd name="connsiteY320" fmla="*/ 147967 h 2970213"/>
                <a:gd name="connsiteX321" fmla="*/ 828637 w 2868613"/>
                <a:gd name="connsiteY321" fmla="*/ 171648 h 2970213"/>
                <a:gd name="connsiteX322" fmla="*/ 829244 w 2868613"/>
                <a:gd name="connsiteY322" fmla="*/ 183792 h 2970213"/>
                <a:gd name="connsiteX323" fmla="*/ 836529 w 2868613"/>
                <a:gd name="connsiteY323" fmla="*/ 186828 h 2970213"/>
                <a:gd name="connsiteX324" fmla="*/ 857169 w 2868613"/>
                <a:gd name="connsiteY324" fmla="*/ 175898 h 2970213"/>
                <a:gd name="connsiteX325" fmla="*/ 875381 w 2868613"/>
                <a:gd name="connsiteY325" fmla="*/ 180756 h 2970213"/>
                <a:gd name="connsiteX326" fmla="*/ 899056 w 2868613"/>
                <a:gd name="connsiteY326" fmla="*/ 180756 h 2970213"/>
                <a:gd name="connsiteX327" fmla="*/ 920910 w 2868613"/>
                <a:gd name="connsiteY327" fmla="*/ 177720 h 2970213"/>
                <a:gd name="connsiteX328" fmla="*/ 944585 w 2868613"/>
                <a:gd name="connsiteY328" fmla="*/ 180756 h 2970213"/>
                <a:gd name="connsiteX329" fmla="*/ 965225 w 2868613"/>
                <a:gd name="connsiteY329" fmla="*/ 183792 h 2970213"/>
                <a:gd name="connsiteX330" fmla="*/ 974938 w 2868613"/>
                <a:gd name="connsiteY330" fmla="*/ 187435 h 2970213"/>
                <a:gd name="connsiteX331" fmla="*/ 979795 w 2868613"/>
                <a:gd name="connsiteY331" fmla="*/ 196543 h 2970213"/>
                <a:gd name="connsiteX332" fmla="*/ 982223 w 2868613"/>
                <a:gd name="connsiteY332" fmla="*/ 220223 h 2970213"/>
                <a:gd name="connsiteX333" fmla="*/ 995578 w 2868613"/>
                <a:gd name="connsiteY333" fmla="*/ 231760 h 2970213"/>
                <a:gd name="connsiteX334" fmla="*/ 1011362 w 2868613"/>
                <a:gd name="connsiteY334" fmla="*/ 242082 h 2970213"/>
                <a:gd name="connsiteX335" fmla="*/ 1012576 w 2868613"/>
                <a:gd name="connsiteY335" fmla="*/ 250583 h 2970213"/>
                <a:gd name="connsiteX336" fmla="*/ 1006506 w 2868613"/>
                <a:gd name="connsiteY336" fmla="*/ 259691 h 2970213"/>
                <a:gd name="connsiteX337" fmla="*/ 998614 w 2868613"/>
                <a:gd name="connsiteY337" fmla="*/ 276085 h 2970213"/>
                <a:gd name="connsiteX338" fmla="*/ 994971 w 2868613"/>
                <a:gd name="connsiteY338" fmla="*/ 299766 h 2970213"/>
                <a:gd name="connsiteX339" fmla="*/ 1003470 w 2868613"/>
                <a:gd name="connsiteY339" fmla="*/ 307052 h 2970213"/>
                <a:gd name="connsiteX340" fmla="*/ 1011362 w 2868613"/>
                <a:gd name="connsiteY340" fmla="*/ 305838 h 2970213"/>
                <a:gd name="connsiteX341" fmla="*/ 1030181 w 2868613"/>
                <a:gd name="connsiteY341" fmla="*/ 323447 h 2970213"/>
                <a:gd name="connsiteX342" fmla="*/ 1044143 w 2868613"/>
                <a:gd name="connsiteY342" fmla="*/ 338626 h 2970213"/>
                <a:gd name="connsiteX343" fmla="*/ 1052035 w 2868613"/>
                <a:gd name="connsiteY343" fmla="*/ 346520 h 2970213"/>
                <a:gd name="connsiteX344" fmla="*/ 1052035 w 2868613"/>
                <a:gd name="connsiteY344" fmla="*/ 358057 h 2970213"/>
                <a:gd name="connsiteX345" fmla="*/ 1042322 w 2868613"/>
                <a:gd name="connsiteY345" fmla="*/ 370808 h 2970213"/>
                <a:gd name="connsiteX346" fmla="*/ 1045964 w 2868613"/>
                <a:gd name="connsiteY346" fmla="*/ 394488 h 2970213"/>
                <a:gd name="connsiteX347" fmla="*/ 1039894 w 2868613"/>
                <a:gd name="connsiteY347" fmla="*/ 415133 h 2970213"/>
                <a:gd name="connsiteX348" fmla="*/ 1024110 w 2868613"/>
                <a:gd name="connsiteY348" fmla="*/ 405418 h 2970213"/>
                <a:gd name="connsiteX349" fmla="*/ 1009541 w 2868613"/>
                <a:gd name="connsiteY349" fmla="*/ 390845 h 2970213"/>
                <a:gd name="connsiteX350" fmla="*/ 993150 w 2868613"/>
                <a:gd name="connsiteY350" fmla="*/ 378094 h 2970213"/>
                <a:gd name="connsiteX351" fmla="*/ 984044 w 2868613"/>
                <a:gd name="connsiteY351" fmla="*/ 378094 h 2970213"/>
                <a:gd name="connsiteX352" fmla="*/ 982223 w 2868613"/>
                <a:gd name="connsiteY352" fmla="*/ 387809 h 2970213"/>
                <a:gd name="connsiteX353" fmla="*/ 998007 w 2868613"/>
                <a:gd name="connsiteY353" fmla="*/ 401775 h 2970213"/>
                <a:gd name="connsiteX354" fmla="*/ 1009541 w 2868613"/>
                <a:gd name="connsiteY354" fmla="*/ 407240 h 2970213"/>
                <a:gd name="connsiteX355" fmla="*/ 1016826 w 2868613"/>
                <a:gd name="connsiteY355" fmla="*/ 417562 h 2970213"/>
                <a:gd name="connsiteX356" fmla="*/ 1020468 w 2868613"/>
                <a:gd name="connsiteY356" fmla="*/ 438814 h 2970213"/>
                <a:gd name="connsiteX357" fmla="*/ 1017433 w 2868613"/>
                <a:gd name="connsiteY357" fmla="*/ 458851 h 2970213"/>
                <a:gd name="connsiteX358" fmla="*/ 1011362 w 2868613"/>
                <a:gd name="connsiteY358" fmla="*/ 467352 h 2970213"/>
                <a:gd name="connsiteX359" fmla="*/ 1001042 w 2868613"/>
                <a:gd name="connsiteY359" fmla="*/ 467352 h 2970213"/>
                <a:gd name="connsiteX360" fmla="*/ 991936 w 2868613"/>
                <a:gd name="connsiteY360" fmla="*/ 460673 h 2970213"/>
                <a:gd name="connsiteX361" fmla="*/ 982223 w 2868613"/>
                <a:gd name="connsiteY361" fmla="*/ 460673 h 2970213"/>
                <a:gd name="connsiteX362" fmla="*/ 976153 w 2868613"/>
                <a:gd name="connsiteY362" fmla="*/ 468566 h 2970213"/>
                <a:gd name="connsiteX363" fmla="*/ 982223 w 2868613"/>
                <a:gd name="connsiteY363" fmla="*/ 479496 h 2970213"/>
                <a:gd name="connsiteX364" fmla="*/ 998614 w 2868613"/>
                <a:gd name="connsiteY364" fmla="*/ 490425 h 2970213"/>
                <a:gd name="connsiteX365" fmla="*/ 1007720 w 2868613"/>
                <a:gd name="connsiteY365" fmla="*/ 495283 h 2970213"/>
                <a:gd name="connsiteX366" fmla="*/ 1014397 w 2868613"/>
                <a:gd name="connsiteY366" fmla="*/ 506213 h 2970213"/>
                <a:gd name="connsiteX367" fmla="*/ 1010755 w 2868613"/>
                <a:gd name="connsiteY367" fmla="*/ 514713 h 2970213"/>
                <a:gd name="connsiteX368" fmla="*/ 1001042 w 2868613"/>
                <a:gd name="connsiteY368" fmla="*/ 514713 h 2970213"/>
                <a:gd name="connsiteX369" fmla="*/ 984044 w 2868613"/>
                <a:gd name="connsiteY369" fmla="*/ 508034 h 2970213"/>
                <a:gd name="connsiteX370" fmla="*/ 965225 w 2868613"/>
                <a:gd name="connsiteY370" fmla="*/ 500141 h 2970213"/>
                <a:gd name="connsiteX371" fmla="*/ 942764 w 2868613"/>
                <a:gd name="connsiteY371" fmla="*/ 492854 h 2970213"/>
                <a:gd name="connsiteX372" fmla="*/ 922124 w 2868613"/>
                <a:gd name="connsiteY372" fmla="*/ 484961 h 2970213"/>
                <a:gd name="connsiteX373" fmla="*/ 911197 w 2868613"/>
                <a:gd name="connsiteY373" fmla="*/ 463709 h 2970213"/>
                <a:gd name="connsiteX374" fmla="*/ 902091 w 2868613"/>
                <a:gd name="connsiteY374" fmla="*/ 449743 h 2970213"/>
                <a:gd name="connsiteX375" fmla="*/ 881451 w 2868613"/>
                <a:gd name="connsiteY375" fmla="*/ 441850 h 2970213"/>
                <a:gd name="connsiteX376" fmla="*/ 862632 w 2868613"/>
                <a:gd name="connsiteY376" fmla="*/ 432742 h 2970213"/>
                <a:gd name="connsiteX377" fmla="*/ 858990 w 2868613"/>
                <a:gd name="connsiteY377" fmla="*/ 424848 h 2970213"/>
                <a:gd name="connsiteX378" fmla="*/ 862025 w 2868613"/>
                <a:gd name="connsiteY378" fmla="*/ 417562 h 2970213"/>
                <a:gd name="connsiteX379" fmla="*/ 883272 w 2868613"/>
                <a:gd name="connsiteY379" fmla="*/ 405418 h 2970213"/>
                <a:gd name="connsiteX380" fmla="*/ 903305 w 2868613"/>
                <a:gd name="connsiteY380" fmla="*/ 390845 h 2970213"/>
                <a:gd name="connsiteX381" fmla="*/ 916054 w 2868613"/>
                <a:gd name="connsiteY381" fmla="*/ 372629 h 2970213"/>
                <a:gd name="connsiteX382" fmla="*/ 925159 w 2868613"/>
                <a:gd name="connsiteY382" fmla="*/ 361093 h 2970213"/>
                <a:gd name="connsiteX383" fmla="*/ 926981 w 2868613"/>
                <a:gd name="connsiteY383" fmla="*/ 348342 h 2970213"/>
                <a:gd name="connsiteX384" fmla="*/ 911197 w 2868613"/>
                <a:gd name="connsiteY384" fmla="*/ 334376 h 2970213"/>
                <a:gd name="connsiteX385" fmla="*/ 922124 w 2868613"/>
                <a:gd name="connsiteY385" fmla="*/ 318589 h 2970213"/>
                <a:gd name="connsiteX386" fmla="*/ 920910 w 2868613"/>
                <a:gd name="connsiteY386" fmla="*/ 294908 h 2970213"/>
                <a:gd name="connsiteX387" fmla="*/ 914839 w 2868613"/>
                <a:gd name="connsiteY387" fmla="*/ 286408 h 2970213"/>
                <a:gd name="connsiteX388" fmla="*/ 903305 w 2868613"/>
                <a:gd name="connsiteY388" fmla="*/ 283979 h 2970213"/>
                <a:gd name="connsiteX389" fmla="*/ 891164 w 2868613"/>
                <a:gd name="connsiteY389" fmla="*/ 287015 h 2970213"/>
                <a:gd name="connsiteX390" fmla="*/ 885701 w 2868613"/>
                <a:gd name="connsiteY390" fmla="*/ 294908 h 2970213"/>
                <a:gd name="connsiteX391" fmla="*/ 872952 w 2868613"/>
                <a:gd name="connsiteY391" fmla="*/ 314946 h 2970213"/>
                <a:gd name="connsiteX392" fmla="*/ 870524 w 2868613"/>
                <a:gd name="connsiteY392" fmla="*/ 336198 h 2970213"/>
                <a:gd name="connsiteX393" fmla="*/ 860204 w 2868613"/>
                <a:gd name="connsiteY393" fmla="*/ 358057 h 2970213"/>
                <a:gd name="connsiteX394" fmla="*/ 846242 w 2868613"/>
                <a:gd name="connsiteY394" fmla="*/ 370808 h 2970213"/>
                <a:gd name="connsiteX395" fmla="*/ 823780 w 2868613"/>
                <a:gd name="connsiteY395" fmla="*/ 375665 h 2970213"/>
                <a:gd name="connsiteX396" fmla="*/ 803747 w 2868613"/>
                <a:gd name="connsiteY396" fmla="*/ 385988 h 2970213"/>
                <a:gd name="connsiteX397" fmla="*/ 797677 w 2868613"/>
                <a:gd name="connsiteY397" fmla="*/ 396310 h 2970213"/>
                <a:gd name="connsiteX398" fmla="*/ 800712 w 2868613"/>
                <a:gd name="connsiteY398" fmla="*/ 407240 h 2970213"/>
                <a:gd name="connsiteX399" fmla="*/ 816496 w 2868613"/>
                <a:gd name="connsiteY399" fmla="*/ 418169 h 2970213"/>
                <a:gd name="connsiteX400" fmla="*/ 817710 w 2868613"/>
                <a:gd name="connsiteY400" fmla="*/ 440028 h 2970213"/>
                <a:gd name="connsiteX401" fmla="*/ 811639 w 2868613"/>
                <a:gd name="connsiteY401" fmla="*/ 462494 h 2970213"/>
                <a:gd name="connsiteX402" fmla="*/ 792820 w 2868613"/>
                <a:gd name="connsiteY402" fmla="*/ 478282 h 2970213"/>
                <a:gd name="connsiteX403" fmla="*/ 765503 w 2868613"/>
                <a:gd name="connsiteY403" fmla="*/ 487389 h 2970213"/>
                <a:gd name="connsiteX404" fmla="*/ 753361 w 2868613"/>
                <a:gd name="connsiteY404" fmla="*/ 487389 h 2970213"/>
                <a:gd name="connsiteX405" fmla="*/ 746684 w 2868613"/>
                <a:gd name="connsiteY405" fmla="*/ 479496 h 2970213"/>
                <a:gd name="connsiteX406" fmla="*/ 735757 w 2868613"/>
                <a:gd name="connsiteY406" fmla="*/ 458851 h 2970213"/>
                <a:gd name="connsiteX407" fmla="*/ 713903 w 2868613"/>
                <a:gd name="connsiteY407" fmla="*/ 462494 h 2970213"/>
                <a:gd name="connsiteX408" fmla="*/ 696298 w 2868613"/>
                <a:gd name="connsiteY408" fmla="*/ 480103 h 2970213"/>
                <a:gd name="connsiteX409" fmla="*/ 684764 w 2868613"/>
                <a:gd name="connsiteY409" fmla="*/ 500748 h 2970213"/>
                <a:gd name="connsiteX410" fmla="*/ 675658 w 2868613"/>
                <a:gd name="connsiteY410" fmla="*/ 516535 h 2970213"/>
                <a:gd name="connsiteX411" fmla="*/ 644091 w 2868613"/>
                <a:gd name="connsiteY411" fmla="*/ 535358 h 2970213"/>
                <a:gd name="connsiteX412" fmla="*/ 626486 w 2868613"/>
                <a:gd name="connsiteY412" fmla="*/ 557217 h 2970213"/>
                <a:gd name="connsiteX413" fmla="*/ 602811 w 2868613"/>
                <a:gd name="connsiteY413" fmla="*/ 577862 h 2970213"/>
                <a:gd name="connsiteX414" fmla="*/ 588241 w 2868613"/>
                <a:gd name="connsiteY414" fmla="*/ 599721 h 2970213"/>
                <a:gd name="connsiteX415" fmla="*/ 587027 w 2868613"/>
                <a:gd name="connsiteY415" fmla="*/ 623401 h 2970213"/>
                <a:gd name="connsiteX416" fmla="*/ 590062 w 2868613"/>
                <a:gd name="connsiteY416" fmla="*/ 649511 h 2970213"/>
                <a:gd name="connsiteX417" fmla="*/ 596133 w 2868613"/>
                <a:gd name="connsiteY417" fmla="*/ 670763 h 2970213"/>
                <a:gd name="connsiteX418" fmla="*/ 619808 w 2868613"/>
                <a:gd name="connsiteY418" fmla="*/ 677442 h 2970213"/>
                <a:gd name="connsiteX419" fmla="*/ 641055 w 2868613"/>
                <a:gd name="connsiteY419" fmla="*/ 686550 h 2970213"/>
                <a:gd name="connsiteX420" fmla="*/ 656839 w 2868613"/>
                <a:gd name="connsiteY420" fmla="*/ 704158 h 2970213"/>
                <a:gd name="connsiteX421" fmla="*/ 672622 w 2868613"/>
                <a:gd name="connsiteY421" fmla="*/ 716909 h 2970213"/>
                <a:gd name="connsiteX422" fmla="*/ 691441 w 2868613"/>
                <a:gd name="connsiteY422" fmla="*/ 729661 h 2970213"/>
                <a:gd name="connsiteX423" fmla="*/ 707225 w 2868613"/>
                <a:gd name="connsiteY423" fmla="*/ 745448 h 2970213"/>
                <a:gd name="connsiteX424" fmla="*/ 712081 w 2868613"/>
                <a:gd name="connsiteY424" fmla="*/ 767307 h 2970213"/>
                <a:gd name="connsiteX425" fmla="*/ 712081 w 2868613"/>
                <a:gd name="connsiteY425" fmla="*/ 791594 h 2970213"/>
                <a:gd name="connsiteX426" fmla="*/ 713903 w 2868613"/>
                <a:gd name="connsiteY426" fmla="*/ 813454 h 2970213"/>
                <a:gd name="connsiteX427" fmla="*/ 713903 w 2868613"/>
                <a:gd name="connsiteY427" fmla="*/ 838956 h 2970213"/>
                <a:gd name="connsiteX428" fmla="*/ 719366 w 2868613"/>
                <a:gd name="connsiteY428" fmla="*/ 851100 h 2970213"/>
                <a:gd name="connsiteX429" fmla="*/ 730900 w 2868613"/>
                <a:gd name="connsiteY429" fmla="*/ 854743 h 2970213"/>
                <a:gd name="connsiteX430" fmla="*/ 746684 w 2868613"/>
                <a:gd name="connsiteY430" fmla="*/ 840170 h 2970213"/>
                <a:gd name="connsiteX431" fmla="*/ 746684 w 2868613"/>
                <a:gd name="connsiteY431" fmla="*/ 820133 h 2970213"/>
                <a:gd name="connsiteX432" fmla="*/ 746684 w 2868613"/>
                <a:gd name="connsiteY432" fmla="*/ 796452 h 2970213"/>
                <a:gd name="connsiteX433" fmla="*/ 748505 w 2868613"/>
                <a:gd name="connsiteY433" fmla="*/ 772771 h 2970213"/>
                <a:gd name="connsiteX434" fmla="*/ 752754 w 2868613"/>
                <a:gd name="connsiteY434" fmla="*/ 750305 h 2970213"/>
                <a:gd name="connsiteX435" fmla="*/ 769145 w 2868613"/>
                <a:gd name="connsiteY435" fmla="*/ 733304 h 2970213"/>
                <a:gd name="connsiteX436" fmla="*/ 784929 w 2868613"/>
                <a:gd name="connsiteY436" fmla="*/ 722981 h 2970213"/>
                <a:gd name="connsiteX437" fmla="*/ 792820 w 2868613"/>
                <a:gd name="connsiteY437" fmla="*/ 702944 h 2970213"/>
                <a:gd name="connsiteX438" fmla="*/ 805569 w 2868613"/>
                <a:gd name="connsiteY438" fmla="*/ 684121 h 2970213"/>
                <a:gd name="connsiteX439" fmla="*/ 808604 w 2868613"/>
                <a:gd name="connsiteY439" fmla="*/ 660440 h 2970213"/>
                <a:gd name="connsiteX440" fmla="*/ 797677 w 2868613"/>
                <a:gd name="connsiteY440" fmla="*/ 641010 h 2970213"/>
                <a:gd name="connsiteX441" fmla="*/ 798891 w 2868613"/>
                <a:gd name="connsiteY441" fmla="*/ 618544 h 2970213"/>
                <a:gd name="connsiteX442" fmla="*/ 798891 w 2868613"/>
                <a:gd name="connsiteY442" fmla="*/ 594863 h 2970213"/>
                <a:gd name="connsiteX443" fmla="*/ 800712 w 2868613"/>
                <a:gd name="connsiteY443" fmla="*/ 573004 h 2970213"/>
                <a:gd name="connsiteX444" fmla="*/ 800712 w 2868613"/>
                <a:gd name="connsiteY444" fmla="*/ 551145 h 2970213"/>
                <a:gd name="connsiteX445" fmla="*/ 803747 w 2868613"/>
                <a:gd name="connsiteY445" fmla="*/ 529286 h 2970213"/>
                <a:gd name="connsiteX446" fmla="*/ 812853 w 2868613"/>
                <a:gd name="connsiteY446" fmla="*/ 508641 h 2970213"/>
                <a:gd name="connsiteX447" fmla="*/ 819531 w 2868613"/>
                <a:gd name="connsiteY447" fmla="*/ 501962 h 2970213"/>
                <a:gd name="connsiteX448" fmla="*/ 830458 w 2868613"/>
                <a:gd name="connsiteY448" fmla="*/ 503177 h 2970213"/>
                <a:gd name="connsiteX449" fmla="*/ 851098 w 2868613"/>
                <a:gd name="connsiteY449" fmla="*/ 495283 h 2970213"/>
                <a:gd name="connsiteX450" fmla="*/ 875381 w 2868613"/>
                <a:gd name="connsiteY450" fmla="*/ 497105 h 2970213"/>
                <a:gd name="connsiteX451" fmla="*/ 894199 w 2868613"/>
                <a:gd name="connsiteY451" fmla="*/ 503177 h 2970213"/>
                <a:gd name="connsiteX452" fmla="*/ 908162 w 2868613"/>
                <a:gd name="connsiteY452" fmla="*/ 522000 h 2970213"/>
                <a:gd name="connsiteX453" fmla="*/ 931837 w 2868613"/>
                <a:gd name="connsiteY453" fmla="*/ 529286 h 2970213"/>
                <a:gd name="connsiteX454" fmla="*/ 952477 w 2868613"/>
                <a:gd name="connsiteY454" fmla="*/ 533536 h 2970213"/>
                <a:gd name="connsiteX455" fmla="*/ 957334 w 2868613"/>
                <a:gd name="connsiteY455" fmla="*/ 542644 h 2970213"/>
                <a:gd name="connsiteX456" fmla="*/ 952477 w 2868613"/>
                <a:gd name="connsiteY456" fmla="*/ 549323 h 2970213"/>
                <a:gd name="connsiteX457" fmla="*/ 940943 w 2868613"/>
                <a:gd name="connsiteY457" fmla="*/ 552967 h 2970213"/>
                <a:gd name="connsiteX458" fmla="*/ 933051 w 2868613"/>
                <a:gd name="connsiteY458" fmla="*/ 557217 h 2970213"/>
                <a:gd name="connsiteX459" fmla="*/ 933051 w 2868613"/>
                <a:gd name="connsiteY459" fmla="*/ 580898 h 2970213"/>
                <a:gd name="connsiteX460" fmla="*/ 933051 w 2868613"/>
                <a:gd name="connsiteY460" fmla="*/ 593649 h 2970213"/>
                <a:gd name="connsiteX461" fmla="*/ 936694 w 2868613"/>
                <a:gd name="connsiteY461" fmla="*/ 602757 h 2970213"/>
                <a:gd name="connsiteX462" fmla="*/ 955512 w 2868613"/>
                <a:gd name="connsiteY462" fmla="*/ 601542 h 2970213"/>
                <a:gd name="connsiteX463" fmla="*/ 969475 w 2868613"/>
                <a:gd name="connsiteY463" fmla="*/ 583934 h 2970213"/>
                <a:gd name="connsiteX464" fmla="*/ 985258 w 2868613"/>
                <a:gd name="connsiteY464" fmla="*/ 568146 h 2970213"/>
                <a:gd name="connsiteX465" fmla="*/ 993150 w 2868613"/>
                <a:gd name="connsiteY465" fmla="*/ 551145 h 2970213"/>
                <a:gd name="connsiteX466" fmla="*/ 1001649 w 2868613"/>
                <a:gd name="connsiteY466" fmla="*/ 549323 h 2970213"/>
                <a:gd name="connsiteX467" fmla="*/ 1009541 w 2868613"/>
                <a:gd name="connsiteY467" fmla="*/ 554181 h 2970213"/>
                <a:gd name="connsiteX468" fmla="*/ 1022289 w 2868613"/>
                <a:gd name="connsiteY468" fmla="*/ 568146 h 2970213"/>
                <a:gd name="connsiteX469" fmla="*/ 1027146 w 2868613"/>
                <a:gd name="connsiteY469" fmla="*/ 587577 h 2970213"/>
                <a:gd name="connsiteX470" fmla="*/ 1036251 w 2868613"/>
                <a:gd name="connsiteY470" fmla="*/ 602757 h 2970213"/>
                <a:gd name="connsiteX471" fmla="*/ 1044143 w 2868613"/>
                <a:gd name="connsiteY471" fmla="*/ 623401 h 2970213"/>
                <a:gd name="connsiteX472" fmla="*/ 1047179 w 2868613"/>
                <a:gd name="connsiteY472" fmla="*/ 642832 h 2970213"/>
                <a:gd name="connsiteX473" fmla="*/ 1056892 w 2868613"/>
                <a:gd name="connsiteY473" fmla="*/ 657404 h 2970213"/>
                <a:gd name="connsiteX474" fmla="*/ 1067819 w 2868613"/>
                <a:gd name="connsiteY474" fmla="*/ 676227 h 2970213"/>
                <a:gd name="connsiteX475" fmla="*/ 1080567 w 2868613"/>
                <a:gd name="connsiteY475" fmla="*/ 688371 h 2970213"/>
                <a:gd name="connsiteX476" fmla="*/ 1094529 w 2868613"/>
                <a:gd name="connsiteY476" fmla="*/ 701122 h 2970213"/>
                <a:gd name="connsiteX477" fmla="*/ 1113348 w 2868613"/>
                <a:gd name="connsiteY477" fmla="*/ 713873 h 2970213"/>
                <a:gd name="connsiteX478" fmla="*/ 1131560 w 2868613"/>
                <a:gd name="connsiteY478" fmla="*/ 727839 h 2970213"/>
                <a:gd name="connsiteX479" fmla="*/ 1140666 w 2868613"/>
                <a:gd name="connsiteY479" fmla="*/ 748484 h 2970213"/>
                <a:gd name="connsiteX480" fmla="*/ 1150379 w 2868613"/>
                <a:gd name="connsiteY480" fmla="*/ 769735 h 2970213"/>
                <a:gd name="connsiteX481" fmla="*/ 1164341 w 2868613"/>
                <a:gd name="connsiteY481" fmla="*/ 790987 h 2970213"/>
                <a:gd name="connsiteX482" fmla="*/ 1174054 w 2868613"/>
                <a:gd name="connsiteY482" fmla="*/ 810418 h 2970213"/>
                <a:gd name="connsiteX483" fmla="*/ 1172233 w 2868613"/>
                <a:gd name="connsiteY483" fmla="*/ 820133 h 2970213"/>
                <a:gd name="connsiteX484" fmla="*/ 1161306 w 2868613"/>
                <a:gd name="connsiteY484" fmla="*/ 823169 h 2970213"/>
                <a:gd name="connsiteX485" fmla="*/ 1138845 w 2868613"/>
                <a:gd name="connsiteY485" fmla="*/ 823169 h 2970213"/>
                <a:gd name="connsiteX486" fmla="*/ 1115776 w 2868613"/>
                <a:gd name="connsiteY486" fmla="*/ 826205 h 2970213"/>
                <a:gd name="connsiteX487" fmla="*/ 1109099 w 2868613"/>
                <a:gd name="connsiteY487" fmla="*/ 832277 h 2970213"/>
                <a:gd name="connsiteX488" fmla="*/ 1104242 w 2868613"/>
                <a:gd name="connsiteY488" fmla="*/ 841992 h 2970213"/>
                <a:gd name="connsiteX489" fmla="*/ 1086637 w 2868613"/>
                <a:gd name="connsiteY489" fmla="*/ 852921 h 2970213"/>
                <a:gd name="connsiteX490" fmla="*/ 1069640 w 2868613"/>
                <a:gd name="connsiteY490" fmla="*/ 863851 h 2970213"/>
                <a:gd name="connsiteX491" fmla="*/ 1042322 w 2868613"/>
                <a:gd name="connsiteY491" fmla="*/ 870530 h 2970213"/>
                <a:gd name="connsiteX492" fmla="*/ 1020468 w 2868613"/>
                <a:gd name="connsiteY492" fmla="*/ 885103 h 2970213"/>
                <a:gd name="connsiteX493" fmla="*/ 998007 w 2868613"/>
                <a:gd name="connsiteY493" fmla="*/ 889353 h 2970213"/>
                <a:gd name="connsiteX494" fmla="*/ 969475 w 2868613"/>
                <a:gd name="connsiteY494" fmla="*/ 889960 h 2970213"/>
                <a:gd name="connsiteX495" fmla="*/ 950656 w 2868613"/>
                <a:gd name="connsiteY495" fmla="*/ 905747 h 2970213"/>
                <a:gd name="connsiteX496" fmla="*/ 930623 w 2868613"/>
                <a:gd name="connsiteY496" fmla="*/ 922749 h 2970213"/>
                <a:gd name="connsiteX497" fmla="*/ 914839 w 2868613"/>
                <a:gd name="connsiteY497" fmla="*/ 948251 h 2970213"/>
                <a:gd name="connsiteX498" fmla="*/ 902091 w 2868613"/>
                <a:gd name="connsiteY498" fmla="*/ 973146 h 2970213"/>
                <a:gd name="connsiteX499" fmla="*/ 920303 w 2868613"/>
                <a:gd name="connsiteY499" fmla="*/ 968896 h 2970213"/>
                <a:gd name="connsiteX500" fmla="*/ 937908 w 2868613"/>
                <a:gd name="connsiteY500" fmla="*/ 943393 h 2970213"/>
                <a:gd name="connsiteX501" fmla="*/ 956727 w 2868613"/>
                <a:gd name="connsiteY501" fmla="*/ 922749 h 2970213"/>
                <a:gd name="connsiteX502" fmla="*/ 979795 w 2868613"/>
                <a:gd name="connsiteY502" fmla="*/ 911819 h 2970213"/>
                <a:gd name="connsiteX503" fmla="*/ 1003470 w 2868613"/>
                <a:gd name="connsiteY503" fmla="*/ 908783 h 2970213"/>
                <a:gd name="connsiteX504" fmla="*/ 1025324 w 2868613"/>
                <a:gd name="connsiteY504" fmla="*/ 900890 h 2970213"/>
                <a:gd name="connsiteX505" fmla="*/ 1050821 w 2868613"/>
                <a:gd name="connsiteY505" fmla="*/ 895425 h 2970213"/>
                <a:gd name="connsiteX506" fmla="*/ 1058713 w 2868613"/>
                <a:gd name="connsiteY506" fmla="*/ 899068 h 2970213"/>
                <a:gd name="connsiteX507" fmla="*/ 1052035 w 2868613"/>
                <a:gd name="connsiteY507" fmla="*/ 906962 h 2970213"/>
                <a:gd name="connsiteX508" fmla="*/ 1031395 w 2868613"/>
                <a:gd name="connsiteY508" fmla="*/ 911819 h 2970213"/>
                <a:gd name="connsiteX509" fmla="*/ 1016826 w 2868613"/>
                <a:gd name="connsiteY509" fmla="*/ 921534 h 2970213"/>
                <a:gd name="connsiteX510" fmla="*/ 1003470 w 2868613"/>
                <a:gd name="connsiteY510" fmla="*/ 938536 h 2970213"/>
                <a:gd name="connsiteX511" fmla="*/ 994971 w 2868613"/>
                <a:gd name="connsiteY511" fmla="*/ 952501 h 2970213"/>
                <a:gd name="connsiteX512" fmla="*/ 990722 w 2868613"/>
                <a:gd name="connsiteY512" fmla="*/ 961002 h 2970213"/>
                <a:gd name="connsiteX513" fmla="*/ 995578 w 2868613"/>
                <a:gd name="connsiteY513" fmla="*/ 968896 h 2970213"/>
                <a:gd name="connsiteX514" fmla="*/ 998614 w 2868613"/>
                <a:gd name="connsiteY514" fmla="*/ 990755 h 2970213"/>
                <a:gd name="connsiteX515" fmla="*/ 1006506 w 2868613"/>
                <a:gd name="connsiteY515" fmla="*/ 996827 h 2970213"/>
                <a:gd name="connsiteX516" fmla="*/ 1016826 w 2868613"/>
                <a:gd name="connsiteY516" fmla="*/ 993791 h 2970213"/>
                <a:gd name="connsiteX517" fmla="*/ 1039894 w 2868613"/>
                <a:gd name="connsiteY517" fmla="*/ 999863 h 2970213"/>
                <a:gd name="connsiteX518" fmla="*/ 1061748 w 2868613"/>
                <a:gd name="connsiteY518" fmla="*/ 1012614 h 2970213"/>
                <a:gd name="connsiteX519" fmla="*/ 1070854 w 2868613"/>
                <a:gd name="connsiteY519" fmla="*/ 993791 h 2970213"/>
                <a:gd name="connsiteX520" fmla="*/ 1080567 w 2868613"/>
                <a:gd name="connsiteY520" fmla="*/ 970717 h 2970213"/>
                <a:gd name="connsiteX521" fmla="*/ 1086637 w 2868613"/>
                <a:gd name="connsiteY521" fmla="*/ 967074 h 2970213"/>
                <a:gd name="connsiteX522" fmla="*/ 1094529 w 2868613"/>
                <a:gd name="connsiteY522" fmla="*/ 970717 h 2970213"/>
                <a:gd name="connsiteX523" fmla="*/ 1102421 w 2868613"/>
                <a:gd name="connsiteY523" fmla="*/ 991969 h 2970213"/>
                <a:gd name="connsiteX524" fmla="*/ 1107278 w 2868613"/>
                <a:gd name="connsiteY524" fmla="*/ 1012614 h 2970213"/>
                <a:gd name="connsiteX525" fmla="*/ 1092101 w 2868613"/>
                <a:gd name="connsiteY525" fmla="*/ 1025972 h 2970213"/>
                <a:gd name="connsiteX526" fmla="*/ 1074496 w 2868613"/>
                <a:gd name="connsiteY526" fmla="*/ 1041759 h 2970213"/>
                <a:gd name="connsiteX527" fmla="*/ 1055070 w 2868613"/>
                <a:gd name="connsiteY527" fmla="*/ 1052689 h 2970213"/>
                <a:gd name="connsiteX528" fmla="*/ 1038073 w 2868613"/>
                <a:gd name="connsiteY528" fmla="*/ 1068476 h 2970213"/>
                <a:gd name="connsiteX529" fmla="*/ 1024110 w 2868613"/>
                <a:gd name="connsiteY529" fmla="*/ 1084263 h 2970213"/>
                <a:gd name="connsiteX530" fmla="*/ 1006506 w 2868613"/>
                <a:gd name="connsiteY530" fmla="*/ 1098228 h 2970213"/>
                <a:gd name="connsiteX531" fmla="*/ 990722 w 2868613"/>
                <a:gd name="connsiteY531" fmla="*/ 1107943 h 2970213"/>
                <a:gd name="connsiteX532" fmla="*/ 982830 w 2868613"/>
                <a:gd name="connsiteY532" fmla="*/ 1104300 h 2970213"/>
                <a:gd name="connsiteX533" fmla="*/ 984044 w 2868613"/>
                <a:gd name="connsiteY533" fmla="*/ 1093371 h 2970213"/>
                <a:gd name="connsiteX534" fmla="*/ 977974 w 2868613"/>
                <a:gd name="connsiteY534" fmla="*/ 1083048 h 2970213"/>
                <a:gd name="connsiteX535" fmla="*/ 977367 w 2868613"/>
                <a:gd name="connsiteY535" fmla="*/ 1073333 h 2970213"/>
                <a:gd name="connsiteX536" fmla="*/ 977367 w 2868613"/>
                <a:gd name="connsiteY536" fmla="*/ 1052689 h 2970213"/>
                <a:gd name="connsiteX537" fmla="*/ 965225 w 2868613"/>
                <a:gd name="connsiteY537" fmla="*/ 1069690 h 2970213"/>
                <a:gd name="connsiteX538" fmla="*/ 949442 w 2868613"/>
                <a:gd name="connsiteY538" fmla="*/ 1087299 h 2970213"/>
                <a:gd name="connsiteX539" fmla="*/ 930623 w 2868613"/>
                <a:gd name="connsiteY539" fmla="*/ 1101264 h 2970213"/>
                <a:gd name="connsiteX540" fmla="*/ 913018 w 2868613"/>
                <a:gd name="connsiteY540" fmla="*/ 1114623 h 2970213"/>
                <a:gd name="connsiteX541" fmla="*/ 902091 w 2868613"/>
                <a:gd name="connsiteY541" fmla="*/ 1137696 h 2970213"/>
                <a:gd name="connsiteX542" fmla="*/ 900270 w 2868613"/>
                <a:gd name="connsiteY542" fmla="*/ 1151054 h 2970213"/>
                <a:gd name="connsiteX543" fmla="*/ 902091 w 2868613"/>
                <a:gd name="connsiteY543" fmla="*/ 1172913 h 2970213"/>
                <a:gd name="connsiteX544" fmla="*/ 900270 w 2868613"/>
                <a:gd name="connsiteY544" fmla="*/ 1196594 h 2970213"/>
                <a:gd name="connsiteX545" fmla="*/ 883272 w 2868613"/>
                <a:gd name="connsiteY545" fmla="*/ 1207524 h 2970213"/>
                <a:gd name="connsiteX546" fmla="*/ 857776 w 2868613"/>
                <a:gd name="connsiteY546" fmla="*/ 1205702 h 2970213"/>
                <a:gd name="connsiteX547" fmla="*/ 836529 w 2868613"/>
                <a:gd name="connsiteY547" fmla="*/ 1212381 h 2970213"/>
                <a:gd name="connsiteX548" fmla="*/ 823780 w 2868613"/>
                <a:gd name="connsiteY548" fmla="*/ 1229383 h 2970213"/>
                <a:gd name="connsiteX549" fmla="*/ 825602 w 2868613"/>
                <a:gd name="connsiteY549" fmla="*/ 1253063 h 2970213"/>
                <a:gd name="connsiteX550" fmla="*/ 817710 w 2868613"/>
                <a:gd name="connsiteY550" fmla="*/ 1274315 h 2970213"/>
                <a:gd name="connsiteX551" fmla="*/ 803747 w 2868613"/>
                <a:gd name="connsiteY551" fmla="*/ 1292531 h 2970213"/>
                <a:gd name="connsiteX552" fmla="*/ 783107 w 2868613"/>
                <a:gd name="connsiteY552" fmla="*/ 1297996 h 2970213"/>
                <a:gd name="connsiteX553" fmla="*/ 763681 w 2868613"/>
                <a:gd name="connsiteY553" fmla="*/ 1302853 h 2970213"/>
                <a:gd name="connsiteX554" fmla="*/ 766110 w 2868613"/>
                <a:gd name="connsiteY554" fmla="*/ 1326534 h 2970213"/>
                <a:gd name="connsiteX555" fmla="*/ 780072 w 2868613"/>
                <a:gd name="connsiteY555" fmla="*/ 1343535 h 2970213"/>
                <a:gd name="connsiteX556" fmla="*/ 787964 w 2868613"/>
                <a:gd name="connsiteY556" fmla="*/ 1364180 h 2970213"/>
                <a:gd name="connsiteX557" fmla="*/ 787964 w 2868613"/>
                <a:gd name="connsiteY557" fmla="*/ 1386646 h 2970213"/>
                <a:gd name="connsiteX558" fmla="*/ 781893 w 2868613"/>
                <a:gd name="connsiteY558" fmla="*/ 1410327 h 2970213"/>
                <a:gd name="connsiteX559" fmla="*/ 778858 w 2868613"/>
                <a:gd name="connsiteY559" fmla="*/ 1432186 h 2970213"/>
                <a:gd name="connsiteX560" fmla="*/ 766110 w 2868613"/>
                <a:gd name="connsiteY560" fmla="*/ 1454045 h 2970213"/>
                <a:gd name="connsiteX561" fmla="*/ 748505 w 2868613"/>
                <a:gd name="connsiteY561" fmla="*/ 1477726 h 2970213"/>
                <a:gd name="connsiteX562" fmla="*/ 733936 w 2868613"/>
                <a:gd name="connsiteY562" fmla="*/ 1491084 h 2970213"/>
                <a:gd name="connsiteX563" fmla="*/ 724223 w 2868613"/>
                <a:gd name="connsiteY563" fmla="*/ 1506264 h 2970213"/>
                <a:gd name="connsiteX564" fmla="*/ 718152 w 2868613"/>
                <a:gd name="connsiteY564" fmla="*/ 1529944 h 2970213"/>
                <a:gd name="connsiteX565" fmla="*/ 701154 w 2868613"/>
                <a:gd name="connsiteY565" fmla="*/ 1556054 h 2970213"/>
                <a:gd name="connsiteX566" fmla="*/ 694477 w 2868613"/>
                <a:gd name="connsiteY566" fmla="*/ 1570019 h 2970213"/>
                <a:gd name="connsiteX567" fmla="*/ 684764 w 2868613"/>
                <a:gd name="connsiteY567" fmla="*/ 1594914 h 2970213"/>
                <a:gd name="connsiteX568" fmla="*/ 688406 w 2868613"/>
                <a:gd name="connsiteY568" fmla="*/ 1616166 h 2970213"/>
                <a:gd name="connsiteX569" fmla="*/ 696298 w 2868613"/>
                <a:gd name="connsiteY569" fmla="*/ 1636811 h 2970213"/>
                <a:gd name="connsiteX570" fmla="*/ 705404 w 2868613"/>
                <a:gd name="connsiteY570" fmla="*/ 1660492 h 2970213"/>
                <a:gd name="connsiteX571" fmla="*/ 719366 w 2868613"/>
                <a:gd name="connsiteY571" fmla="*/ 1684172 h 2970213"/>
                <a:gd name="connsiteX572" fmla="*/ 727258 w 2868613"/>
                <a:gd name="connsiteY572" fmla="*/ 1715139 h 2970213"/>
                <a:gd name="connsiteX573" fmla="*/ 732114 w 2868613"/>
                <a:gd name="connsiteY573" fmla="*/ 1728498 h 2970213"/>
                <a:gd name="connsiteX574" fmla="*/ 730900 w 2868613"/>
                <a:gd name="connsiteY574" fmla="*/ 1743677 h 2970213"/>
                <a:gd name="connsiteX575" fmla="*/ 713295 w 2868613"/>
                <a:gd name="connsiteY575" fmla="*/ 1753393 h 2970213"/>
                <a:gd name="connsiteX576" fmla="*/ 694477 w 2868613"/>
                <a:gd name="connsiteY576" fmla="*/ 1748535 h 2970213"/>
                <a:gd name="connsiteX577" fmla="*/ 680514 w 2868613"/>
                <a:gd name="connsiteY577" fmla="*/ 1732748 h 2970213"/>
                <a:gd name="connsiteX578" fmla="*/ 672622 w 2868613"/>
                <a:gd name="connsiteY578" fmla="*/ 1713925 h 2970213"/>
                <a:gd name="connsiteX579" fmla="*/ 661695 w 2868613"/>
                <a:gd name="connsiteY579" fmla="*/ 1684172 h 2970213"/>
                <a:gd name="connsiteX580" fmla="*/ 651982 w 2868613"/>
                <a:gd name="connsiteY580" fmla="*/ 1663528 h 2970213"/>
                <a:gd name="connsiteX581" fmla="*/ 648340 w 2868613"/>
                <a:gd name="connsiteY581" fmla="*/ 1639847 h 2970213"/>
                <a:gd name="connsiteX582" fmla="*/ 627700 w 2868613"/>
                <a:gd name="connsiteY582" fmla="*/ 1628917 h 2970213"/>
                <a:gd name="connsiteX583" fmla="*/ 609488 w 2868613"/>
                <a:gd name="connsiteY583" fmla="*/ 1612523 h 2970213"/>
                <a:gd name="connsiteX584" fmla="*/ 599168 w 2868613"/>
                <a:gd name="connsiteY584" fmla="*/ 1605844 h 2970213"/>
                <a:gd name="connsiteX585" fmla="*/ 587027 w 2868613"/>
                <a:gd name="connsiteY585" fmla="*/ 1602808 h 2970213"/>
                <a:gd name="connsiteX586" fmla="*/ 568208 w 2868613"/>
                <a:gd name="connsiteY586" fmla="*/ 1593700 h 2970213"/>
                <a:gd name="connsiteX587" fmla="*/ 539676 w 2868613"/>
                <a:gd name="connsiteY587" fmla="*/ 1591878 h 2970213"/>
                <a:gd name="connsiteX588" fmla="*/ 518429 w 2868613"/>
                <a:gd name="connsiteY588" fmla="*/ 1597950 h 2970213"/>
                <a:gd name="connsiteX589" fmla="*/ 510537 w 2868613"/>
                <a:gd name="connsiteY589" fmla="*/ 1604630 h 2970213"/>
                <a:gd name="connsiteX590" fmla="*/ 512359 w 2868613"/>
                <a:gd name="connsiteY590" fmla="*/ 1615559 h 2970213"/>
                <a:gd name="connsiteX591" fmla="*/ 508109 w 2868613"/>
                <a:gd name="connsiteY591" fmla="*/ 1639240 h 2970213"/>
                <a:gd name="connsiteX592" fmla="*/ 497182 w 2868613"/>
                <a:gd name="connsiteY592" fmla="*/ 1636204 h 2970213"/>
                <a:gd name="connsiteX593" fmla="*/ 486862 w 2868613"/>
                <a:gd name="connsiteY593" fmla="*/ 1631346 h 2970213"/>
                <a:gd name="connsiteX594" fmla="*/ 454081 w 2868613"/>
                <a:gd name="connsiteY594" fmla="*/ 1627096 h 2970213"/>
                <a:gd name="connsiteX595" fmla="*/ 424335 w 2868613"/>
                <a:gd name="connsiteY595" fmla="*/ 1626489 h 2970213"/>
                <a:gd name="connsiteX596" fmla="*/ 403088 w 2868613"/>
                <a:gd name="connsiteY596" fmla="*/ 1631953 h 2970213"/>
                <a:gd name="connsiteX597" fmla="*/ 384269 w 2868613"/>
                <a:gd name="connsiteY597" fmla="*/ 1644097 h 2970213"/>
                <a:gd name="connsiteX598" fmla="*/ 373342 w 2868613"/>
                <a:gd name="connsiteY598" fmla="*/ 1660492 h 2970213"/>
                <a:gd name="connsiteX599" fmla="*/ 360594 w 2868613"/>
                <a:gd name="connsiteY599" fmla="*/ 1677493 h 2970213"/>
                <a:gd name="connsiteX600" fmla="*/ 355737 w 2868613"/>
                <a:gd name="connsiteY600" fmla="*/ 1702995 h 2970213"/>
                <a:gd name="connsiteX601" fmla="*/ 357558 w 2868613"/>
                <a:gd name="connsiteY601" fmla="*/ 1724854 h 2970213"/>
                <a:gd name="connsiteX602" fmla="*/ 352702 w 2868613"/>
                <a:gd name="connsiteY602" fmla="*/ 1746713 h 2970213"/>
                <a:gd name="connsiteX603" fmla="*/ 352702 w 2868613"/>
                <a:gd name="connsiteY603" fmla="*/ 1770394 h 2970213"/>
                <a:gd name="connsiteX604" fmla="*/ 355737 w 2868613"/>
                <a:gd name="connsiteY604" fmla="*/ 1793467 h 2970213"/>
                <a:gd name="connsiteX605" fmla="*/ 358772 w 2868613"/>
                <a:gd name="connsiteY605" fmla="*/ 1820184 h 2970213"/>
                <a:gd name="connsiteX606" fmla="*/ 366664 w 2868613"/>
                <a:gd name="connsiteY606" fmla="*/ 1843865 h 2970213"/>
                <a:gd name="connsiteX607" fmla="*/ 377591 w 2868613"/>
                <a:gd name="connsiteY607" fmla="*/ 1863902 h 2970213"/>
                <a:gd name="connsiteX608" fmla="*/ 390339 w 2868613"/>
                <a:gd name="connsiteY608" fmla="*/ 1887583 h 2970213"/>
                <a:gd name="connsiteX609" fmla="*/ 398838 w 2868613"/>
                <a:gd name="connsiteY609" fmla="*/ 1908227 h 2970213"/>
                <a:gd name="connsiteX610" fmla="*/ 408551 w 2868613"/>
                <a:gd name="connsiteY610" fmla="*/ 1924622 h 2970213"/>
                <a:gd name="connsiteX611" fmla="*/ 424335 w 2868613"/>
                <a:gd name="connsiteY611" fmla="*/ 1940409 h 2970213"/>
                <a:gd name="connsiteX612" fmla="*/ 437083 w 2868613"/>
                <a:gd name="connsiteY612" fmla="*/ 1954374 h 2970213"/>
                <a:gd name="connsiteX613" fmla="*/ 454081 w 2868613"/>
                <a:gd name="connsiteY613" fmla="*/ 1975019 h 2970213"/>
                <a:gd name="connsiteX614" fmla="*/ 482613 w 2868613"/>
                <a:gd name="connsiteY614" fmla="*/ 1979269 h 2970213"/>
                <a:gd name="connsiteX615" fmla="*/ 502646 w 2868613"/>
                <a:gd name="connsiteY615" fmla="*/ 1962268 h 2970213"/>
                <a:gd name="connsiteX616" fmla="*/ 512359 w 2868613"/>
                <a:gd name="connsiteY616" fmla="*/ 1942838 h 2970213"/>
                <a:gd name="connsiteX617" fmla="*/ 512966 w 2868613"/>
                <a:gd name="connsiteY617" fmla="*/ 1919157 h 2970213"/>
                <a:gd name="connsiteX618" fmla="*/ 520857 w 2868613"/>
                <a:gd name="connsiteY618" fmla="*/ 1897298 h 2970213"/>
                <a:gd name="connsiteX619" fmla="*/ 536641 w 2868613"/>
                <a:gd name="connsiteY619" fmla="*/ 1882725 h 2970213"/>
                <a:gd name="connsiteX620" fmla="*/ 557281 w 2868613"/>
                <a:gd name="connsiteY620" fmla="*/ 1878475 h 2970213"/>
                <a:gd name="connsiteX621" fmla="*/ 580349 w 2868613"/>
                <a:gd name="connsiteY621" fmla="*/ 1880296 h 2970213"/>
                <a:gd name="connsiteX622" fmla="*/ 593098 w 2868613"/>
                <a:gd name="connsiteY622" fmla="*/ 1900334 h 2970213"/>
                <a:gd name="connsiteX623" fmla="*/ 591883 w 2868613"/>
                <a:gd name="connsiteY623" fmla="*/ 1921586 h 2970213"/>
                <a:gd name="connsiteX624" fmla="*/ 590062 w 2868613"/>
                <a:gd name="connsiteY624" fmla="*/ 1943445 h 2970213"/>
                <a:gd name="connsiteX625" fmla="*/ 590062 w 2868613"/>
                <a:gd name="connsiteY625" fmla="*/ 1967125 h 2970213"/>
                <a:gd name="connsiteX626" fmla="*/ 593098 w 2868613"/>
                <a:gd name="connsiteY626" fmla="*/ 1988984 h 2970213"/>
                <a:gd name="connsiteX627" fmla="*/ 596133 w 2868613"/>
                <a:gd name="connsiteY627" fmla="*/ 2010236 h 2970213"/>
                <a:gd name="connsiteX628" fmla="*/ 597954 w 2868613"/>
                <a:gd name="connsiteY628" fmla="*/ 2033917 h 2970213"/>
                <a:gd name="connsiteX629" fmla="*/ 607060 w 2868613"/>
                <a:gd name="connsiteY629" fmla="*/ 2057598 h 2970213"/>
                <a:gd name="connsiteX630" fmla="*/ 617380 w 2868613"/>
                <a:gd name="connsiteY630" fmla="*/ 2060634 h 2970213"/>
                <a:gd name="connsiteX631" fmla="*/ 670801 w 2868613"/>
                <a:gd name="connsiteY631" fmla="*/ 2060634 h 2970213"/>
                <a:gd name="connsiteX632" fmla="*/ 697512 w 2868613"/>
                <a:gd name="connsiteY632" fmla="*/ 2064884 h 2970213"/>
                <a:gd name="connsiteX633" fmla="*/ 712081 w 2868613"/>
                <a:gd name="connsiteY633" fmla="*/ 2077635 h 2970213"/>
                <a:gd name="connsiteX634" fmla="*/ 713295 w 2868613"/>
                <a:gd name="connsiteY634" fmla="*/ 2101316 h 2970213"/>
                <a:gd name="connsiteX635" fmla="*/ 716331 w 2868613"/>
                <a:gd name="connsiteY635" fmla="*/ 2122568 h 2970213"/>
                <a:gd name="connsiteX636" fmla="*/ 718152 w 2868613"/>
                <a:gd name="connsiteY636" fmla="*/ 2148677 h 2970213"/>
                <a:gd name="connsiteX637" fmla="*/ 721187 w 2868613"/>
                <a:gd name="connsiteY637" fmla="*/ 2169929 h 2970213"/>
                <a:gd name="connsiteX638" fmla="*/ 730900 w 2868613"/>
                <a:gd name="connsiteY638" fmla="*/ 2185716 h 2970213"/>
                <a:gd name="connsiteX639" fmla="*/ 744863 w 2868613"/>
                <a:gd name="connsiteY639" fmla="*/ 2196646 h 2970213"/>
                <a:gd name="connsiteX640" fmla="*/ 757611 w 2868613"/>
                <a:gd name="connsiteY640" fmla="*/ 2212433 h 2970213"/>
                <a:gd name="connsiteX641" fmla="*/ 772180 w 2868613"/>
                <a:gd name="connsiteY641" fmla="*/ 2229434 h 2970213"/>
                <a:gd name="connsiteX642" fmla="*/ 787964 w 2868613"/>
                <a:gd name="connsiteY642" fmla="*/ 2242793 h 2970213"/>
                <a:gd name="connsiteX643" fmla="*/ 812853 w 2868613"/>
                <a:gd name="connsiteY643" fmla="*/ 2245221 h 2970213"/>
                <a:gd name="connsiteX644" fmla="*/ 840171 w 2868613"/>
                <a:gd name="connsiteY644" fmla="*/ 2236114 h 2970213"/>
                <a:gd name="connsiteX645" fmla="*/ 862632 w 2868613"/>
                <a:gd name="connsiteY645" fmla="*/ 2232470 h 2970213"/>
                <a:gd name="connsiteX646" fmla="*/ 880844 w 2868613"/>
                <a:gd name="connsiteY646" fmla="*/ 2242185 h 2970213"/>
                <a:gd name="connsiteX647" fmla="*/ 887522 w 2868613"/>
                <a:gd name="connsiteY647" fmla="*/ 2248257 h 2970213"/>
                <a:gd name="connsiteX648" fmla="*/ 897235 w 2868613"/>
                <a:gd name="connsiteY648" fmla="*/ 2245221 h 2970213"/>
                <a:gd name="connsiteX649" fmla="*/ 899056 w 2868613"/>
                <a:gd name="connsiteY649" fmla="*/ 2226398 h 2970213"/>
                <a:gd name="connsiteX650" fmla="*/ 905126 w 2868613"/>
                <a:gd name="connsiteY650" fmla="*/ 2199682 h 2970213"/>
                <a:gd name="connsiteX651" fmla="*/ 930623 w 2868613"/>
                <a:gd name="connsiteY651" fmla="*/ 2177823 h 2970213"/>
                <a:gd name="connsiteX652" fmla="*/ 949442 w 2868613"/>
                <a:gd name="connsiteY652" fmla="*/ 2168108 h 2970213"/>
                <a:gd name="connsiteX653" fmla="*/ 974331 w 2868613"/>
                <a:gd name="connsiteY653" fmla="*/ 2145641 h 2970213"/>
                <a:gd name="connsiteX654" fmla="*/ 984044 w 2868613"/>
                <a:gd name="connsiteY654" fmla="*/ 2129854 h 2970213"/>
                <a:gd name="connsiteX655" fmla="*/ 994971 w 2868613"/>
                <a:gd name="connsiteY655" fmla="*/ 2124997 h 2970213"/>
                <a:gd name="connsiteX656" fmla="*/ 998614 w 2868613"/>
                <a:gd name="connsiteY656" fmla="*/ 2143820 h 2970213"/>
                <a:gd name="connsiteX657" fmla="*/ 1005898 w 2868613"/>
                <a:gd name="connsiteY657" fmla="*/ 2167500 h 2970213"/>
                <a:gd name="connsiteX658" fmla="*/ 1004684 w 2868613"/>
                <a:gd name="connsiteY658" fmla="*/ 2188752 h 2970213"/>
                <a:gd name="connsiteX659" fmla="*/ 1008934 w 2868613"/>
                <a:gd name="connsiteY659" fmla="*/ 2197860 h 2970213"/>
                <a:gd name="connsiteX660" fmla="*/ 1017433 w 2868613"/>
                <a:gd name="connsiteY660" fmla="*/ 2183895 h 2970213"/>
                <a:gd name="connsiteX661" fmla="*/ 1019254 w 2868613"/>
                <a:gd name="connsiteY661" fmla="*/ 2159607 h 2970213"/>
                <a:gd name="connsiteX662" fmla="*/ 1025324 w 2868613"/>
                <a:gd name="connsiteY662" fmla="*/ 2132890 h 2970213"/>
                <a:gd name="connsiteX663" fmla="*/ 1030181 w 2868613"/>
                <a:gd name="connsiteY663" fmla="*/ 2121961 h 2970213"/>
                <a:gd name="connsiteX664" fmla="*/ 1038073 w 2868613"/>
                <a:gd name="connsiteY664" fmla="*/ 2121961 h 2970213"/>
                <a:gd name="connsiteX665" fmla="*/ 1052035 w 2868613"/>
                <a:gd name="connsiteY665" fmla="*/ 2137748 h 2970213"/>
                <a:gd name="connsiteX666" fmla="*/ 1050821 w 2868613"/>
                <a:gd name="connsiteY666" fmla="*/ 2161428 h 2970213"/>
                <a:gd name="connsiteX667" fmla="*/ 1061141 w 2868613"/>
                <a:gd name="connsiteY667" fmla="*/ 2163250 h 2970213"/>
                <a:gd name="connsiteX668" fmla="*/ 1070854 w 2868613"/>
                <a:gd name="connsiteY668" fmla="*/ 2156571 h 2970213"/>
                <a:gd name="connsiteX669" fmla="*/ 1077532 w 2868613"/>
                <a:gd name="connsiteY669" fmla="*/ 2145641 h 2970213"/>
                <a:gd name="connsiteX670" fmla="*/ 1083602 w 2868613"/>
                <a:gd name="connsiteY670" fmla="*/ 2151713 h 2970213"/>
                <a:gd name="connsiteX671" fmla="*/ 1092101 w 2868613"/>
                <a:gd name="connsiteY671" fmla="*/ 2172965 h 2970213"/>
                <a:gd name="connsiteX672" fmla="*/ 1115169 w 2868613"/>
                <a:gd name="connsiteY672" fmla="*/ 2177823 h 2970213"/>
                <a:gd name="connsiteX673" fmla="*/ 1138845 w 2868613"/>
                <a:gd name="connsiteY673" fmla="*/ 2165072 h 2970213"/>
                <a:gd name="connsiteX674" fmla="*/ 1155235 w 2868613"/>
                <a:gd name="connsiteY674" fmla="*/ 2156571 h 2970213"/>
                <a:gd name="connsiteX675" fmla="*/ 1174054 w 2868613"/>
                <a:gd name="connsiteY675" fmla="*/ 2146249 h 2970213"/>
                <a:gd name="connsiteX676" fmla="*/ 1183767 w 2868613"/>
                <a:gd name="connsiteY676" fmla="*/ 2147463 h 2970213"/>
                <a:gd name="connsiteX677" fmla="*/ 1191052 w 2868613"/>
                <a:gd name="connsiteY677" fmla="*/ 2154142 h 2970213"/>
                <a:gd name="connsiteX678" fmla="*/ 1216548 w 2868613"/>
                <a:gd name="connsiteY678" fmla="*/ 2157178 h 2970213"/>
                <a:gd name="connsiteX679" fmla="*/ 1235975 w 2868613"/>
                <a:gd name="connsiteY679" fmla="*/ 2151713 h 2970213"/>
                <a:gd name="connsiteX680" fmla="*/ 1251758 w 2868613"/>
                <a:gd name="connsiteY680" fmla="*/ 2137748 h 2970213"/>
                <a:gd name="connsiteX681" fmla="*/ 1256008 w 2868613"/>
                <a:gd name="connsiteY681" fmla="*/ 2142605 h 2970213"/>
                <a:gd name="connsiteX682" fmla="*/ 1254794 w 2868613"/>
                <a:gd name="connsiteY682" fmla="*/ 2154142 h 2970213"/>
                <a:gd name="connsiteX683" fmla="*/ 1259650 w 2868613"/>
                <a:gd name="connsiteY683" fmla="*/ 2162036 h 2970213"/>
                <a:gd name="connsiteX684" fmla="*/ 1265721 w 2868613"/>
                <a:gd name="connsiteY684" fmla="*/ 2182680 h 2970213"/>
                <a:gd name="connsiteX685" fmla="*/ 1272398 w 2868613"/>
                <a:gd name="connsiteY685" fmla="*/ 2202718 h 2970213"/>
                <a:gd name="connsiteX686" fmla="*/ 1286361 w 2868613"/>
                <a:gd name="connsiteY686" fmla="*/ 2220326 h 2970213"/>
                <a:gd name="connsiteX687" fmla="*/ 1310036 w 2868613"/>
                <a:gd name="connsiteY687" fmla="*/ 2228220 h 2970213"/>
                <a:gd name="connsiteX688" fmla="*/ 1334925 w 2868613"/>
                <a:gd name="connsiteY688" fmla="*/ 2237328 h 2970213"/>
                <a:gd name="connsiteX689" fmla="*/ 1350709 w 2868613"/>
                <a:gd name="connsiteY689" fmla="*/ 2248257 h 2970213"/>
                <a:gd name="connsiteX690" fmla="*/ 1368314 w 2868613"/>
                <a:gd name="connsiteY690" fmla="*/ 2261616 h 2970213"/>
                <a:gd name="connsiteX691" fmla="*/ 1384704 w 2868613"/>
                <a:gd name="connsiteY691" fmla="*/ 2276796 h 2970213"/>
                <a:gd name="connsiteX692" fmla="*/ 1404737 w 2868613"/>
                <a:gd name="connsiteY692" fmla="*/ 2272545 h 2970213"/>
                <a:gd name="connsiteX693" fmla="*/ 1427199 w 2868613"/>
                <a:gd name="connsiteY693" fmla="*/ 2270724 h 2970213"/>
                <a:gd name="connsiteX694" fmla="*/ 1449660 w 2868613"/>
                <a:gd name="connsiteY694" fmla="*/ 2270724 h 2970213"/>
                <a:gd name="connsiteX695" fmla="*/ 1473335 w 2868613"/>
                <a:gd name="connsiteY695" fmla="*/ 2270724 h 2970213"/>
                <a:gd name="connsiteX696" fmla="*/ 1496403 w 2868613"/>
                <a:gd name="connsiteY696" fmla="*/ 2276796 h 2970213"/>
                <a:gd name="connsiteX697" fmla="*/ 1512794 w 2868613"/>
                <a:gd name="connsiteY697" fmla="*/ 2288332 h 2970213"/>
                <a:gd name="connsiteX698" fmla="*/ 1524935 w 2868613"/>
                <a:gd name="connsiteY698" fmla="*/ 2307155 h 2970213"/>
                <a:gd name="connsiteX699" fmla="*/ 1537684 w 2868613"/>
                <a:gd name="connsiteY699" fmla="*/ 2324764 h 2970213"/>
                <a:gd name="connsiteX700" fmla="*/ 1552253 w 2868613"/>
                <a:gd name="connsiteY700" fmla="*/ 2338730 h 2970213"/>
                <a:gd name="connsiteX701" fmla="*/ 1555288 w 2868613"/>
                <a:gd name="connsiteY701" fmla="*/ 2359374 h 2970213"/>
                <a:gd name="connsiteX702" fmla="*/ 1552253 w 2868613"/>
                <a:gd name="connsiteY702" fmla="*/ 2381233 h 2970213"/>
                <a:gd name="connsiteX703" fmla="*/ 1541326 w 2868613"/>
                <a:gd name="connsiteY703" fmla="*/ 2399449 h 2970213"/>
                <a:gd name="connsiteX704" fmla="*/ 1541326 w 2868613"/>
                <a:gd name="connsiteY704" fmla="*/ 2412807 h 2970213"/>
                <a:gd name="connsiteX705" fmla="*/ 1548611 w 2868613"/>
                <a:gd name="connsiteY705" fmla="*/ 2420701 h 2970213"/>
                <a:gd name="connsiteX706" fmla="*/ 1572286 w 2868613"/>
                <a:gd name="connsiteY706" fmla="*/ 2420701 h 2970213"/>
                <a:gd name="connsiteX707" fmla="*/ 1592926 w 2868613"/>
                <a:gd name="connsiteY707" fmla="*/ 2410379 h 2970213"/>
                <a:gd name="connsiteX708" fmla="*/ 1609317 w 2868613"/>
                <a:gd name="connsiteY708" fmla="*/ 2398842 h 2970213"/>
                <a:gd name="connsiteX709" fmla="*/ 1632992 w 2868613"/>
                <a:gd name="connsiteY709" fmla="*/ 2390948 h 2970213"/>
                <a:gd name="connsiteX710" fmla="*/ 1661524 w 2868613"/>
                <a:gd name="connsiteY710" fmla="*/ 2391556 h 2970213"/>
                <a:gd name="connsiteX711" fmla="*/ 1683378 w 2868613"/>
                <a:gd name="connsiteY711" fmla="*/ 2398842 h 2970213"/>
                <a:gd name="connsiteX712" fmla="*/ 1697340 w 2868613"/>
                <a:gd name="connsiteY712" fmla="*/ 2410379 h 2970213"/>
                <a:gd name="connsiteX713" fmla="*/ 1717980 w 2868613"/>
                <a:gd name="connsiteY713" fmla="*/ 2414629 h 2970213"/>
                <a:gd name="connsiteX714" fmla="*/ 1741656 w 2868613"/>
                <a:gd name="connsiteY714" fmla="*/ 2414629 h 2970213"/>
                <a:gd name="connsiteX715" fmla="*/ 1764117 w 2868613"/>
                <a:gd name="connsiteY715" fmla="*/ 2412807 h 2970213"/>
                <a:gd name="connsiteX716" fmla="*/ 1785971 w 2868613"/>
                <a:gd name="connsiteY716" fmla="*/ 2410379 h 2970213"/>
                <a:gd name="connsiteX717" fmla="*/ 1811468 w 2868613"/>
                <a:gd name="connsiteY717" fmla="*/ 2410379 h 2970213"/>
                <a:gd name="connsiteX718" fmla="*/ 1830894 w 2868613"/>
                <a:gd name="connsiteY718" fmla="*/ 2414629 h 2970213"/>
                <a:gd name="connsiteX719" fmla="*/ 1851534 w 2868613"/>
                <a:gd name="connsiteY719" fmla="*/ 2425559 h 2970213"/>
                <a:gd name="connsiteX720" fmla="*/ 1867317 w 2868613"/>
                <a:gd name="connsiteY720" fmla="*/ 2437095 h 2970213"/>
                <a:gd name="connsiteX721" fmla="*/ 1886136 w 2868613"/>
                <a:gd name="connsiteY721" fmla="*/ 2457740 h 2970213"/>
                <a:gd name="connsiteX722" fmla="*/ 1895242 w 2868613"/>
                <a:gd name="connsiteY722" fmla="*/ 2474741 h 2970213"/>
                <a:gd name="connsiteX723" fmla="*/ 1892207 w 2868613"/>
                <a:gd name="connsiteY723" fmla="*/ 2496600 h 2970213"/>
                <a:gd name="connsiteX724" fmla="*/ 1886136 w 2868613"/>
                <a:gd name="connsiteY724" fmla="*/ 2517245 h 2970213"/>
                <a:gd name="connsiteX725" fmla="*/ 1875209 w 2868613"/>
                <a:gd name="connsiteY725" fmla="*/ 2533032 h 2970213"/>
                <a:gd name="connsiteX726" fmla="*/ 1857604 w 2868613"/>
                <a:gd name="connsiteY726" fmla="*/ 2551248 h 2970213"/>
                <a:gd name="connsiteX727" fmla="*/ 1849105 w 2868613"/>
                <a:gd name="connsiteY727" fmla="*/ 2573107 h 2970213"/>
                <a:gd name="connsiteX728" fmla="*/ 1833322 w 2868613"/>
                <a:gd name="connsiteY728" fmla="*/ 2590109 h 2970213"/>
                <a:gd name="connsiteX729" fmla="*/ 1819967 w 2868613"/>
                <a:gd name="connsiteY729" fmla="*/ 2605896 h 2970213"/>
                <a:gd name="connsiteX730" fmla="*/ 1811468 w 2868613"/>
                <a:gd name="connsiteY730" fmla="*/ 2626540 h 2970213"/>
                <a:gd name="connsiteX731" fmla="*/ 1806611 w 2868613"/>
                <a:gd name="connsiteY731" fmla="*/ 2650221 h 2970213"/>
                <a:gd name="connsiteX732" fmla="*/ 1796898 w 2868613"/>
                <a:gd name="connsiteY732" fmla="*/ 2671473 h 2970213"/>
                <a:gd name="connsiteX733" fmla="*/ 1790828 w 2868613"/>
                <a:gd name="connsiteY733" fmla="*/ 2695153 h 2970213"/>
                <a:gd name="connsiteX734" fmla="*/ 1781722 w 2868613"/>
                <a:gd name="connsiteY734" fmla="*/ 2718834 h 2970213"/>
                <a:gd name="connsiteX735" fmla="*/ 1776865 w 2868613"/>
                <a:gd name="connsiteY735" fmla="*/ 2742515 h 2970213"/>
                <a:gd name="connsiteX736" fmla="*/ 1770795 w 2868613"/>
                <a:gd name="connsiteY736" fmla="*/ 2749801 h 2970213"/>
                <a:gd name="connsiteX737" fmla="*/ 1764117 w 2868613"/>
                <a:gd name="connsiteY737" fmla="*/ 2759516 h 2970213"/>
                <a:gd name="connsiteX738" fmla="*/ 1747119 w 2868613"/>
                <a:gd name="connsiteY738" fmla="*/ 2778339 h 2970213"/>
                <a:gd name="connsiteX739" fmla="*/ 1723444 w 2868613"/>
                <a:gd name="connsiteY739" fmla="*/ 2802020 h 2970213"/>
                <a:gd name="connsiteX740" fmla="*/ 1700376 w 2868613"/>
                <a:gd name="connsiteY740" fmla="*/ 2810521 h 2970213"/>
                <a:gd name="connsiteX741" fmla="*/ 1681557 w 2868613"/>
                <a:gd name="connsiteY741" fmla="*/ 2823272 h 2970213"/>
                <a:gd name="connsiteX742" fmla="*/ 1664559 w 2868613"/>
                <a:gd name="connsiteY742" fmla="*/ 2843309 h 2970213"/>
                <a:gd name="connsiteX743" fmla="*/ 1653632 w 2868613"/>
                <a:gd name="connsiteY743" fmla="*/ 2865775 h 2970213"/>
                <a:gd name="connsiteX744" fmla="*/ 1640884 w 2868613"/>
                <a:gd name="connsiteY744" fmla="*/ 2885206 h 2970213"/>
                <a:gd name="connsiteX745" fmla="*/ 1622065 w 2868613"/>
                <a:gd name="connsiteY745" fmla="*/ 2906458 h 2970213"/>
                <a:gd name="connsiteX746" fmla="*/ 1603853 w 2868613"/>
                <a:gd name="connsiteY746" fmla="*/ 2919816 h 2970213"/>
                <a:gd name="connsiteX747" fmla="*/ 1581999 w 2868613"/>
                <a:gd name="connsiteY747" fmla="*/ 2930745 h 2970213"/>
                <a:gd name="connsiteX748" fmla="*/ 1561359 w 2868613"/>
                <a:gd name="connsiteY748" fmla="*/ 2957462 h 2970213"/>
                <a:gd name="connsiteX749" fmla="*/ 1559538 w 2868613"/>
                <a:gd name="connsiteY749" fmla="*/ 2959284 h 2970213"/>
                <a:gd name="connsiteX750" fmla="*/ 1436305 w 2868613"/>
                <a:gd name="connsiteY750" fmla="*/ 2970213 h 2970213"/>
                <a:gd name="connsiteX751" fmla="*/ 1432055 w 2868613"/>
                <a:gd name="connsiteY751" fmla="*/ 2968392 h 2970213"/>
                <a:gd name="connsiteX752" fmla="*/ 1413236 w 2868613"/>
                <a:gd name="connsiteY752" fmla="*/ 2957462 h 2970213"/>
                <a:gd name="connsiteX753" fmla="*/ 1397453 w 2868613"/>
                <a:gd name="connsiteY753" fmla="*/ 2943497 h 2970213"/>
                <a:gd name="connsiteX754" fmla="*/ 1379241 w 2868613"/>
                <a:gd name="connsiteY754" fmla="*/ 2927102 h 2970213"/>
                <a:gd name="connsiteX755" fmla="*/ 1359208 w 2868613"/>
                <a:gd name="connsiteY755" fmla="*/ 2911922 h 2970213"/>
                <a:gd name="connsiteX756" fmla="*/ 1339782 w 2868613"/>
                <a:gd name="connsiteY756" fmla="*/ 2893099 h 2970213"/>
                <a:gd name="connsiteX757" fmla="*/ 1327034 w 2868613"/>
                <a:gd name="connsiteY757" fmla="*/ 2870633 h 2970213"/>
                <a:gd name="connsiteX758" fmla="*/ 1316107 w 2868613"/>
                <a:gd name="connsiteY758" fmla="*/ 2849988 h 2970213"/>
                <a:gd name="connsiteX759" fmla="*/ 1300323 w 2868613"/>
                <a:gd name="connsiteY759" fmla="*/ 2829344 h 2970213"/>
                <a:gd name="connsiteX760" fmla="*/ 1283325 w 2868613"/>
                <a:gd name="connsiteY760" fmla="*/ 2812342 h 2970213"/>
                <a:gd name="connsiteX761" fmla="*/ 1260864 w 2868613"/>
                <a:gd name="connsiteY761" fmla="*/ 2794126 h 2970213"/>
                <a:gd name="connsiteX762" fmla="*/ 1243259 w 2868613"/>
                <a:gd name="connsiteY762" fmla="*/ 2783804 h 2970213"/>
                <a:gd name="connsiteX763" fmla="*/ 1220191 w 2868613"/>
                <a:gd name="connsiteY763" fmla="*/ 2770446 h 2970213"/>
                <a:gd name="connsiteX764" fmla="*/ 1201979 w 2868613"/>
                <a:gd name="connsiteY764" fmla="*/ 2754659 h 2970213"/>
                <a:gd name="connsiteX765" fmla="*/ 1175268 w 2868613"/>
                <a:gd name="connsiteY765" fmla="*/ 2746765 h 2970213"/>
                <a:gd name="connsiteX766" fmla="*/ 1151593 w 2868613"/>
                <a:gd name="connsiteY766" fmla="*/ 2740693 h 2970213"/>
                <a:gd name="connsiteX767" fmla="*/ 1128525 w 2868613"/>
                <a:gd name="connsiteY767" fmla="*/ 2731585 h 2970213"/>
                <a:gd name="connsiteX768" fmla="*/ 1107885 w 2868613"/>
                <a:gd name="connsiteY768" fmla="*/ 2717012 h 2970213"/>
                <a:gd name="connsiteX769" fmla="*/ 1085423 w 2868613"/>
                <a:gd name="connsiteY769" fmla="*/ 2703047 h 2970213"/>
                <a:gd name="connsiteX770" fmla="*/ 1063569 w 2868613"/>
                <a:gd name="connsiteY770" fmla="*/ 2688474 h 2970213"/>
                <a:gd name="connsiteX771" fmla="*/ 1044143 w 2868613"/>
                <a:gd name="connsiteY771" fmla="*/ 2671473 h 2970213"/>
                <a:gd name="connsiteX772" fmla="*/ 1039894 w 2868613"/>
                <a:gd name="connsiteY772" fmla="*/ 2668437 h 2970213"/>
                <a:gd name="connsiteX773" fmla="*/ 1022289 w 2868613"/>
                <a:gd name="connsiteY773" fmla="*/ 2655686 h 2970213"/>
                <a:gd name="connsiteX774" fmla="*/ 1005898 w 2868613"/>
                <a:gd name="connsiteY774" fmla="*/ 2634434 h 2970213"/>
                <a:gd name="connsiteX775" fmla="*/ 982223 w 2868613"/>
                <a:gd name="connsiteY775" fmla="*/ 2617432 h 2970213"/>
                <a:gd name="connsiteX776" fmla="*/ 961583 w 2868613"/>
                <a:gd name="connsiteY776" fmla="*/ 2605896 h 2970213"/>
                <a:gd name="connsiteX777" fmla="*/ 950656 w 2868613"/>
                <a:gd name="connsiteY777" fmla="*/ 2588894 h 2970213"/>
                <a:gd name="connsiteX778" fmla="*/ 941550 w 2868613"/>
                <a:gd name="connsiteY778" fmla="*/ 2570071 h 2970213"/>
                <a:gd name="connsiteX779" fmla="*/ 936694 w 2868613"/>
                <a:gd name="connsiteY779" fmla="*/ 2543355 h 2970213"/>
                <a:gd name="connsiteX780" fmla="*/ 922124 w 2868613"/>
                <a:gd name="connsiteY780" fmla="*/ 2525139 h 2970213"/>
                <a:gd name="connsiteX781" fmla="*/ 913018 w 2868613"/>
                <a:gd name="connsiteY781" fmla="*/ 2496600 h 2970213"/>
                <a:gd name="connsiteX782" fmla="*/ 903305 w 2868613"/>
                <a:gd name="connsiteY782" fmla="*/ 2468669 h 2970213"/>
                <a:gd name="connsiteX783" fmla="*/ 916054 w 2868613"/>
                <a:gd name="connsiteY783" fmla="*/ 2443774 h 2970213"/>
                <a:gd name="connsiteX784" fmla="*/ 920910 w 2868613"/>
                <a:gd name="connsiteY784" fmla="*/ 2420701 h 2970213"/>
                <a:gd name="connsiteX785" fmla="*/ 928802 w 2868613"/>
                <a:gd name="connsiteY785" fmla="*/ 2403699 h 2970213"/>
                <a:gd name="connsiteX786" fmla="*/ 926981 w 2868613"/>
                <a:gd name="connsiteY786" fmla="*/ 2380019 h 2970213"/>
                <a:gd name="connsiteX787" fmla="*/ 922124 w 2868613"/>
                <a:gd name="connsiteY787" fmla="*/ 2357553 h 2970213"/>
                <a:gd name="connsiteX788" fmla="*/ 909983 w 2868613"/>
                <a:gd name="connsiteY788" fmla="*/ 2338730 h 2970213"/>
                <a:gd name="connsiteX789" fmla="*/ 905126 w 2868613"/>
                <a:gd name="connsiteY789" fmla="*/ 2316263 h 2970213"/>
                <a:gd name="connsiteX790" fmla="*/ 885701 w 2868613"/>
                <a:gd name="connsiteY790" fmla="*/ 2293190 h 2970213"/>
                <a:gd name="connsiteX791" fmla="*/ 870524 w 2868613"/>
                <a:gd name="connsiteY791" fmla="*/ 2277403 h 2970213"/>
                <a:gd name="connsiteX792" fmla="*/ 852312 w 2868613"/>
                <a:gd name="connsiteY792" fmla="*/ 2266473 h 2970213"/>
                <a:gd name="connsiteX793" fmla="*/ 846242 w 2868613"/>
                <a:gd name="connsiteY793" fmla="*/ 2290154 h 2970213"/>
                <a:gd name="connsiteX794" fmla="*/ 823780 w 2868613"/>
                <a:gd name="connsiteY794" fmla="*/ 2300476 h 2970213"/>
                <a:gd name="connsiteX795" fmla="*/ 806783 w 2868613"/>
                <a:gd name="connsiteY795" fmla="*/ 2288332 h 2970213"/>
                <a:gd name="connsiteX796" fmla="*/ 786750 w 2868613"/>
                <a:gd name="connsiteY796" fmla="*/ 2272545 h 2970213"/>
                <a:gd name="connsiteX797" fmla="*/ 761253 w 2868613"/>
                <a:gd name="connsiteY797" fmla="*/ 2274367 h 2970213"/>
                <a:gd name="connsiteX798" fmla="*/ 742434 w 2868613"/>
                <a:gd name="connsiteY798" fmla="*/ 2257973 h 2970213"/>
                <a:gd name="connsiteX799" fmla="*/ 721187 w 2868613"/>
                <a:gd name="connsiteY799" fmla="*/ 2250686 h 2970213"/>
                <a:gd name="connsiteX800" fmla="*/ 703583 w 2868613"/>
                <a:gd name="connsiteY800" fmla="*/ 2236114 h 2970213"/>
                <a:gd name="connsiteX801" fmla="*/ 688406 w 2868613"/>
                <a:gd name="connsiteY801" fmla="*/ 2218505 h 2970213"/>
                <a:gd name="connsiteX802" fmla="*/ 667159 w 2868613"/>
                <a:gd name="connsiteY802" fmla="*/ 2197860 h 2970213"/>
                <a:gd name="connsiteX803" fmla="*/ 651375 w 2868613"/>
                <a:gd name="connsiteY803" fmla="*/ 2172965 h 2970213"/>
                <a:gd name="connsiteX804" fmla="*/ 622844 w 2868613"/>
                <a:gd name="connsiteY804" fmla="*/ 2148677 h 2970213"/>
                <a:gd name="connsiteX805" fmla="*/ 604025 w 2868613"/>
                <a:gd name="connsiteY805" fmla="*/ 2133497 h 2970213"/>
                <a:gd name="connsiteX806" fmla="*/ 579135 w 2868613"/>
                <a:gd name="connsiteY806" fmla="*/ 2132890 h 2970213"/>
                <a:gd name="connsiteX807" fmla="*/ 561530 w 2868613"/>
                <a:gd name="connsiteY807" fmla="*/ 2126818 h 2970213"/>
                <a:gd name="connsiteX808" fmla="*/ 539069 w 2868613"/>
                <a:gd name="connsiteY808" fmla="*/ 2114067 h 2970213"/>
                <a:gd name="connsiteX809" fmla="*/ 515394 w 2868613"/>
                <a:gd name="connsiteY809" fmla="*/ 2095244 h 2970213"/>
                <a:gd name="connsiteX810" fmla="*/ 482613 w 2868613"/>
                <a:gd name="connsiteY810" fmla="*/ 2064884 h 2970213"/>
                <a:gd name="connsiteX811" fmla="*/ 458937 w 2868613"/>
                <a:gd name="connsiteY811" fmla="*/ 2068527 h 2970213"/>
                <a:gd name="connsiteX812" fmla="*/ 437083 w 2868613"/>
                <a:gd name="connsiteY812" fmla="*/ 2068527 h 2970213"/>
                <a:gd name="connsiteX813" fmla="*/ 418871 w 2868613"/>
                <a:gd name="connsiteY813" fmla="*/ 2058812 h 2970213"/>
                <a:gd name="connsiteX814" fmla="*/ 395196 w 2868613"/>
                <a:gd name="connsiteY814" fmla="*/ 2053954 h 2970213"/>
                <a:gd name="connsiteX815" fmla="*/ 371521 w 2868613"/>
                <a:gd name="connsiteY815" fmla="*/ 2047275 h 2970213"/>
                <a:gd name="connsiteX816" fmla="*/ 350881 w 2868613"/>
                <a:gd name="connsiteY816" fmla="*/ 2039382 h 2970213"/>
                <a:gd name="connsiteX817" fmla="*/ 299280 w 2868613"/>
                <a:gd name="connsiteY817" fmla="*/ 1995056 h 2970213"/>
                <a:gd name="connsiteX818" fmla="*/ 281676 w 2868613"/>
                <a:gd name="connsiteY818" fmla="*/ 1973197 h 2970213"/>
                <a:gd name="connsiteX819" fmla="*/ 270749 w 2868613"/>
                <a:gd name="connsiteY819" fmla="*/ 1951338 h 2970213"/>
                <a:gd name="connsiteX820" fmla="*/ 253144 w 2868613"/>
                <a:gd name="connsiteY820" fmla="*/ 1933730 h 2970213"/>
                <a:gd name="connsiteX821" fmla="*/ 227647 w 2868613"/>
                <a:gd name="connsiteY821" fmla="*/ 1919157 h 2970213"/>
                <a:gd name="connsiteX822" fmla="*/ 211864 w 2868613"/>
                <a:gd name="connsiteY822" fmla="*/ 1897905 h 2970213"/>
                <a:gd name="connsiteX823" fmla="*/ 202151 w 2868613"/>
                <a:gd name="connsiteY823" fmla="*/ 1878475 h 2970213"/>
                <a:gd name="connsiteX824" fmla="*/ 193045 w 2868613"/>
                <a:gd name="connsiteY824" fmla="*/ 1849937 h 2970213"/>
                <a:gd name="connsiteX825" fmla="*/ 183939 w 2868613"/>
                <a:gd name="connsiteY825" fmla="*/ 1829292 h 2970213"/>
                <a:gd name="connsiteX826" fmla="*/ 171191 w 2868613"/>
                <a:gd name="connsiteY826" fmla="*/ 1802575 h 2970213"/>
                <a:gd name="connsiteX827" fmla="*/ 163299 w 2868613"/>
                <a:gd name="connsiteY827" fmla="*/ 1783145 h 2970213"/>
                <a:gd name="connsiteX828" fmla="*/ 152979 w 2868613"/>
                <a:gd name="connsiteY828" fmla="*/ 1760072 h 2970213"/>
                <a:gd name="connsiteX829" fmla="*/ 145087 w 2868613"/>
                <a:gd name="connsiteY829" fmla="*/ 1738820 h 2970213"/>
                <a:gd name="connsiteX830" fmla="*/ 134160 w 2868613"/>
                <a:gd name="connsiteY830" fmla="*/ 1716961 h 2970213"/>
                <a:gd name="connsiteX831" fmla="*/ 126268 w 2868613"/>
                <a:gd name="connsiteY831" fmla="*/ 1692066 h 2970213"/>
                <a:gd name="connsiteX832" fmla="*/ 120198 w 2868613"/>
                <a:gd name="connsiteY832" fmla="*/ 1666564 h 2970213"/>
                <a:gd name="connsiteX833" fmla="*/ 112306 w 2868613"/>
                <a:gd name="connsiteY833" fmla="*/ 1644704 h 2970213"/>
                <a:gd name="connsiteX834" fmla="*/ 109271 w 2868613"/>
                <a:gd name="connsiteY834" fmla="*/ 1623453 h 2970213"/>
                <a:gd name="connsiteX835" fmla="*/ 102593 w 2868613"/>
                <a:gd name="connsiteY835" fmla="*/ 1599772 h 2970213"/>
                <a:gd name="connsiteX836" fmla="*/ 102593 w 2868613"/>
                <a:gd name="connsiteY836" fmla="*/ 1574877 h 2970213"/>
                <a:gd name="connsiteX837" fmla="*/ 96522 w 2868613"/>
                <a:gd name="connsiteY837" fmla="*/ 1548160 h 2970213"/>
                <a:gd name="connsiteX838" fmla="*/ 86809 w 2868613"/>
                <a:gd name="connsiteY838" fmla="*/ 1529944 h 2970213"/>
                <a:gd name="connsiteX839" fmla="*/ 84988 w 2868613"/>
                <a:gd name="connsiteY839" fmla="*/ 1519015 h 2970213"/>
                <a:gd name="connsiteX840" fmla="*/ 81953 w 2868613"/>
                <a:gd name="connsiteY840" fmla="*/ 1526909 h 2970213"/>
                <a:gd name="connsiteX841" fmla="*/ 86809 w 2868613"/>
                <a:gd name="connsiteY841" fmla="*/ 1551196 h 2970213"/>
                <a:gd name="connsiteX842" fmla="*/ 91666 w 2868613"/>
                <a:gd name="connsiteY842" fmla="*/ 1579735 h 2970213"/>
                <a:gd name="connsiteX843" fmla="*/ 94701 w 2868613"/>
                <a:gd name="connsiteY843" fmla="*/ 1602808 h 2970213"/>
                <a:gd name="connsiteX844" fmla="*/ 96522 w 2868613"/>
                <a:gd name="connsiteY844" fmla="*/ 1631346 h 2970213"/>
                <a:gd name="connsiteX845" fmla="*/ 105628 w 2868613"/>
                <a:gd name="connsiteY845" fmla="*/ 1658063 h 2970213"/>
                <a:gd name="connsiteX846" fmla="*/ 116555 w 2868613"/>
                <a:gd name="connsiteY846" fmla="*/ 1682351 h 2970213"/>
                <a:gd name="connsiteX847" fmla="*/ 126268 w 2868613"/>
                <a:gd name="connsiteY847" fmla="*/ 1706031 h 2970213"/>
                <a:gd name="connsiteX848" fmla="*/ 134767 w 2868613"/>
                <a:gd name="connsiteY848" fmla="*/ 1732748 h 2970213"/>
                <a:gd name="connsiteX849" fmla="*/ 145087 w 2868613"/>
                <a:gd name="connsiteY849" fmla="*/ 1756429 h 2970213"/>
                <a:gd name="connsiteX850" fmla="*/ 147515 w 2868613"/>
                <a:gd name="connsiteY850" fmla="*/ 1780109 h 2970213"/>
                <a:gd name="connsiteX851" fmla="*/ 161478 w 2868613"/>
                <a:gd name="connsiteY851" fmla="*/ 1802575 h 2970213"/>
                <a:gd name="connsiteX852" fmla="*/ 166334 w 2868613"/>
                <a:gd name="connsiteY852" fmla="*/ 1824434 h 2970213"/>
                <a:gd name="connsiteX853" fmla="*/ 150551 w 2868613"/>
                <a:gd name="connsiteY853" fmla="*/ 1812291 h 2970213"/>
                <a:gd name="connsiteX854" fmla="*/ 142052 w 2868613"/>
                <a:gd name="connsiteY854" fmla="*/ 1805611 h 2970213"/>
                <a:gd name="connsiteX855" fmla="*/ 137195 w 2868613"/>
                <a:gd name="connsiteY855" fmla="*/ 1796503 h 2970213"/>
                <a:gd name="connsiteX856" fmla="*/ 118376 w 2868613"/>
                <a:gd name="connsiteY856" fmla="*/ 1783752 h 2970213"/>
                <a:gd name="connsiteX857" fmla="*/ 112306 w 2868613"/>
                <a:gd name="connsiteY857" fmla="*/ 1762500 h 2970213"/>
                <a:gd name="connsiteX858" fmla="*/ 94701 w 2868613"/>
                <a:gd name="connsiteY858" fmla="*/ 1729712 h 2970213"/>
                <a:gd name="connsiteX859" fmla="*/ 81953 w 2868613"/>
                <a:gd name="connsiteY859" fmla="*/ 1706031 h 2970213"/>
                <a:gd name="connsiteX860" fmla="*/ 74668 w 2868613"/>
                <a:gd name="connsiteY860" fmla="*/ 1682351 h 2970213"/>
                <a:gd name="connsiteX861" fmla="*/ 63134 w 2868613"/>
                <a:gd name="connsiteY861" fmla="*/ 1661706 h 2970213"/>
                <a:gd name="connsiteX862" fmla="*/ 58885 w 2868613"/>
                <a:gd name="connsiteY862" fmla="*/ 1639847 h 2970213"/>
                <a:gd name="connsiteX863" fmla="*/ 56456 w 2868613"/>
                <a:gd name="connsiteY863" fmla="*/ 1616166 h 2970213"/>
                <a:gd name="connsiteX864" fmla="*/ 54028 w 2868613"/>
                <a:gd name="connsiteY864" fmla="*/ 1591878 h 2970213"/>
                <a:gd name="connsiteX865" fmla="*/ 52207 w 2868613"/>
                <a:gd name="connsiteY865" fmla="*/ 1566983 h 2970213"/>
                <a:gd name="connsiteX866" fmla="*/ 50993 w 2868613"/>
                <a:gd name="connsiteY866" fmla="*/ 1543303 h 2970213"/>
                <a:gd name="connsiteX867" fmla="*/ 43101 w 2868613"/>
                <a:gd name="connsiteY867" fmla="*/ 1517801 h 2970213"/>
                <a:gd name="connsiteX868" fmla="*/ 32781 w 2868613"/>
                <a:gd name="connsiteY868" fmla="*/ 1484405 h 2970213"/>
                <a:gd name="connsiteX869" fmla="*/ 24889 w 2868613"/>
                <a:gd name="connsiteY869" fmla="*/ 1457688 h 2970213"/>
                <a:gd name="connsiteX870" fmla="*/ 16997 w 2868613"/>
                <a:gd name="connsiteY870" fmla="*/ 1437044 h 2970213"/>
                <a:gd name="connsiteX871" fmla="*/ 20033 w 2868613"/>
                <a:gd name="connsiteY871" fmla="*/ 1407291 h 2970213"/>
                <a:gd name="connsiteX872" fmla="*/ 20033 w 2868613"/>
                <a:gd name="connsiteY872" fmla="*/ 1404862 h 2970213"/>
                <a:gd name="connsiteX873" fmla="*/ 24889 w 2868613"/>
                <a:gd name="connsiteY873" fmla="*/ 1378753 h 2970213"/>
                <a:gd name="connsiteX874" fmla="*/ 24889 w 2868613"/>
                <a:gd name="connsiteY874" fmla="*/ 1353251 h 2970213"/>
                <a:gd name="connsiteX875" fmla="*/ 21854 w 2868613"/>
                <a:gd name="connsiteY875" fmla="*/ 1331391 h 2970213"/>
                <a:gd name="connsiteX876" fmla="*/ 10927 w 2868613"/>
                <a:gd name="connsiteY876" fmla="*/ 1304068 h 2970213"/>
                <a:gd name="connsiteX877" fmla="*/ 9106 w 2868613"/>
                <a:gd name="connsiteY877" fmla="*/ 1293138 h 2970213"/>
                <a:gd name="connsiteX878" fmla="*/ 6070 w 2868613"/>
                <a:gd name="connsiteY878" fmla="*/ 1269458 h 2970213"/>
                <a:gd name="connsiteX879" fmla="*/ 0 w 2868613"/>
                <a:gd name="connsiteY879" fmla="*/ 1250027 h 2970213"/>
                <a:gd name="connsiteX880" fmla="*/ 3035 w 2868613"/>
                <a:gd name="connsiteY880" fmla="*/ 1213596 h 2970213"/>
                <a:gd name="connsiteX881" fmla="*/ 4249 w 2868613"/>
                <a:gd name="connsiteY881" fmla="*/ 1188701 h 2970213"/>
                <a:gd name="connsiteX882" fmla="*/ 6677 w 2868613"/>
                <a:gd name="connsiteY882" fmla="*/ 1164413 h 2970213"/>
                <a:gd name="connsiteX883" fmla="*/ 10927 w 2868613"/>
                <a:gd name="connsiteY883" fmla="*/ 1138303 h 2970213"/>
                <a:gd name="connsiteX884" fmla="*/ 13962 w 2868613"/>
                <a:gd name="connsiteY884" fmla="*/ 1110979 h 2970213"/>
                <a:gd name="connsiteX885" fmla="*/ 20033 w 2868613"/>
                <a:gd name="connsiteY885" fmla="*/ 1087299 h 2970213"/>
                <a:gd name="connsiteX886" fmla="*/ 27925 w 2868613"/>
                <a:gd name="connsiteY886" fmla="*/ 1068476 h 2970213"/>
                <a:gd name="connsiteX887" fmla="*/ 34602 w 2868613"/>
                <a:gd name="connsiteY887" fmla="*/ 1046617 h 2970213"/>
                <a:gd name="connsiteX888" fmla="*/ 41280 w 2868613"/>
                <a:gd name="connsiteY888" fmla="*/ 1022936 h 2970213"/>
                <a:gd name="connsiteX889" fmla="*/ 50993 w 2868613"/>
                <a:gd name="connsiteY889" fmla="*/ 999863 h 2970213"/>
                <a:gd name="connsiteX890" fmla="*/ 61920 w 2868613"/>
                <a:gd name="connsiteY890" fmla="*/ 978004 h 2970213"/>
                <a:gd name="connsiteX891" fmla="*/ 71026 w 2868613"/>
                <a:gd name="connsiteY891" fmla="*/ 957359 h 2970213"/>
                <a:gd name="connsiteX892" fmla="*/ 83774 w 2868613"/>
                <a:gd name="connsiteY892" fmla="*/ 937321 h 2970213"/>
                <a:gd name="connsiteX893" fmla="*/ 92880 w 2868613"/>
                <a:gd name="connsiteY893" fmla="*/ 916677 h 2970213"/>
                <a:gd name="connsiteX894" fmla="*/ 92880 w 2868613"/>
                <a:gd name="connsiteY894" fmla="*/ 892389 h 2970213"/>
                <a:gd name="connsiteX895" fmla="*/ 96522 w 2868613"/>
                <a:gd name="connsiteY895" fmla="*/ 868708 h 2970213"/>
                <a:gd name="connsiteX896" fmla="*/ 99558 w 2868613"/>
                <a:gd name="connsiteY896" fmla="*/ 846849 h 2970213"/>
                <a:gd name="connsiteX897" fmla="*/ 110485 w 2868613"/>
                <a:gd name="connsiteY897" fmla="*/ 824990 h 2970213"/>
                <a:gd name="connsiteX898" fmla="*/ 123233 w 2868613"/>
                <a:gd name="connsiteY898" fmla="*/ 804346 h 2970213"/>
                <a:gd name="connsiteX899" fmla="*/ 131125 w 2868613"/>
                <a:gd name="connsiteY899" fmla="*/ 780058 h 2970213"/>
                <a:gd name="connsiteX900" fmla="*/ 142052 w 2868613"/>
                <a:gd name="connsiteY900" fmla="*/ 753948 h 2970213"/>
                <a:gd name="connsiteX901" fmla="*/ 150551 w 2868613"/>
                <a:gd name="connsiteY901" fmla="*/ 729661 h 2970213"/>
                <a:gd name="connsiteX902" fmla="*/ 154800 w 2868613"/>
                <a:gd name="connsiteY902" fmla="*/ 726625 h 2970213"/>
                <a:gd name="connsiteX903" fmla="*/ 166334 w 2868613"/>
                <a:gd name="connsiteY903" fmla="*/ 704158 h 2970213"/>
                <a:gd name="connsiteX904" fmla="*/ 171191 w 2868613"/>
                <a:gd name="connsiteY904" fmla="*/ 682299 h 2970213"/>
                <a:gd name="connsiteX905" fmla="*/ 182118 w 2868613"/>
                <a:gd name="connsiteY905" fmla="*/ 665298 h 2970213"/>
                <a:gd name="connsiteX906" fmla="*/ 200937 w 2868613"/>
                <a:gd name="connsiteY906" fmla="*/ 636152 h 2970213"/>
                <a:gd name="connsiteX907" fmla="*/ 211864 w 2868613"/>
                <a:gd name="connsiteY907" fmla="*/ 613079 h 2970213"/>
                <a:gd name="connsiteX908" fmla="*/ 224612 w 2868613"/>
                <a:gd name="connsiteY908" fmla="*/ 596685 h 2970213"/>
                <a:gd name="connsiteX909" fmla="*/ 233718 w 2868613"/>
                <a:gd name="connsiteY909" fmla="*/ 576647 h 2970213"/>
                <a:gd name="connsiteX910" fmla="*/ 241610 w 2868613"/>
                <a:gd name="connsiteY910" fmla="*/ 554181 h 2970213"/>
                <a:gd name="connsiteX911" fmla="*/ 248287 w 2868613"/>
                <a:gd name="connsiteY911" fmla="*/ 535358 h 2970213"/>
                <a:gd name="connsiteX912" fmla="*/ 259214 w 2868613"/>
                <a:gd name="connsiteY912" fmla="*/ 519571 h 2970213"/>
                <a:gd name="connsiteX913" fmla="*/ 270749 w 2868613"/>
                <a:gd name="connsiteY913" fmla="*/ 508034 h 2970213"/>
                <a:gd name="connsiteX914" fmla="*/ 286532 w 2868613"/>
                <a:gd name="connsiteY914" fmla="*/ 492247 h 2970213"/>
                <a:gd name="connsiteX915" fmla="*/ 290782 w 2868613"/>
                <a:gd name="connsiteY915" fmla="*/ 482532 h 2970213"/>
                <a:gd name="connsiteX916" fmla="*/ 286532 w 2868613"/>
                <a:gd name="connsiteY916" fmla="*/ 471602 h 2970213"/>
                <a:gd name="connsiteX917" fmla="*/ 274998 w 2868613"/>
                <a:gd name="connsiteY917" fmla="*/ 450958 h 2970213"/>
                <a:gd name="connsiteX918" fmla="*/ 259822 w 2868613"/>
                <a:gd name="connsiteY918" fmla="*/ 478282 h 2970213"/>
                <a:gd name="connsiteX919" fmla="*/ 251323 w 2868613"/>
                <a:gd name="connsiteY919" fmla="*/ 498319 h 2970213"/>
                <a:gd name="connsiteX920" fmla="*/ 229468 w 2868613"/>
                <a:gd name="connsiteY920" fmla="*/ 514713 h 2970213"/>
                <a:gd name="connsiteX921" fmla="*/ 207007 w 2868613"/>
                <a:gd name="connsiteY921" fmla="*/ 533536 h 2970213"/>
                <a:gd name="connsiteX922" fmla="*/ 199115 w 2868613"/>
                <a:gd name="connsiteY922" fmla="*/ 541430 h 2970213"/>
                <a:gd name="connsiteX923" fmla="*/ 193045 w 2868613"/>
                <a:gd name="connsiteY923" fmla="*/ 532322 h 2970213"/>
                <a:gd name="connsiteX924" fmla="*/ 197901 w 2868613"/>
                <a:gd name="connsiteY924" fmla="*/ 508641 h 2970213"/>
                <a:gd name="connsiteX925" fmla="*/ 214899 w 2868613"/>
                <a:gd name="connsiteY925" fmla="*/ 495283 h 2970213"/>
                <a:gd name="connsiteX926" fmla="*/ 224612 w 2868613"/>
                <a:gd name="connsiteY926" fmla="*/ 478282 h 2970213"/>
                <a:gd name="connsiteX927" fmla="*/ 240396 w 2868613"/>
                <a:gd name="connsiteY927" fmla="*/ 462494 h 2970213"/>
                <a:gd name="connsiteX928" fmla="*/ 244038 w 2868613"/>
                <a:gd name="connsiteY928" fmla="*/ 444886 h 2970213"/>
                <a:gd name="connsiteX929" fmla="*/ 620415 w 2868613"/>
                <a:gd name="connsiteY929" fmla="*/ 145538 h 2970213"/>
                <a:gd name="connsiteX930" fmla="*/ 621629 w 2868613"/>
                <a:gd name="connsiteY930" fmla="*/ 145538 h 2970213"/>
                <a:gd name="connsiteX931" fmla="*/ 639234 w 2868613"/>
                <a:gd name="connsiteY931" fmla="*/ 158897 h 2970213"/>
                <a:gd name="connsiteX932" fmla="*/ 656232 w 2868613"/>
                <a:gd name="connsiteY932" fmla="*/ 169219 h 2970213"/>
                <a:gd name="connsiteX933" fmla="*/ 648947 w 2868613"/>
                <a:gd name="connsiteY933" fmla="*/ 190471 h 2970213"/>
                <a:gd name="connsiteX934" fmla="*/ 635592 w 2868613"/>
                <a:gd name="connsiteY934" fmla="*/ 204436 h 2970213"/>
                <a:gd name="connsiteX935" fmla="*/ 617380 w 2868613"/>
                <a:gd name="connsiteY935" fmla="*/ 214151 h 2970213"/>
                <a:gd name="connsiteX936" fmla="*/ 604632 w 2868613"/>
                <a:gd name="connsiteY936" fmla="*/ 229331 h 2970213"/>
                <a:gd name="connsiteX937" fmla="*/ 608881 w 2868613"/>
                <a:gd name="connsiteY937" fmla="*/ 239654 h 2970213"/>
                <a:gd name="connsiteX938" fmla="*/ 621629 w 2868613"/>
                <a:gd name="connsiteY938" fmla="*/ 242082 h 2970213"/>
                <a:gd name="connsiteX939" fmla="*/ 635592 w 2868613"/>
                <a:gd name="connsiteY939" fmla="*/ 253012 h 2970213"/>
                <a:gd name="connsiteX940" fmla="*/ 651982 w 2868613"/>
                <a:gd name="connsiteY940" fmla="*/ 273657 h 2970213"/>
                <a:gd name="connsiteX941" fmla="*/ 669587 w 2868613"/>
                <a:gd name="connsiteY941" fmla="*/ 268192 h 2970213"/>
                <a:gd name="connsiteX942" fmla="*/ 673837 w 2868613"/>
                <a:gd name="connsiteY942" fmla="*/ 246940 h 2970213"/>
                <a:gd name="connsiteX943" fmla="*/ 691441 w 2868613"/>
                <a:gd name="connsiteY943" fmla="*/ 237225 h 2970213"/>
                <a:gd name="connsiteX944" fmla="*/ 703583 w 2868613"/>
                <a:gd name="connsiteY944" fmla="*/ 218402 h 2970213"/>
                <a:gd name="connsiteX945" fmla="*/ 723008 w 2868613"/>
                <a:gd name="connsiteY945" fmla="*/ 193507 h 2970213"/>
                <a:gd name="connsiteX946" fmla="*/ 740006 w 2868613"/>
                <a:gd name="connsiteY946" fmla="*/ 185613 h 2970213"/>
                <a:gd name="connsiteX947" fmla="*/ 760646 w 2868613"/>
                <a:gd name="connsiteY947" fmla="*/ 179541 h 2970213"/>
                <a:gd name="connsiteX948" fmla="*/ 777037 w 2868613"/>
                <a:gd name="connsiteY948" fmla="*/ 166790 h 2970213"/>
                <a:gd name="connsiteX949" fmla="*/ 795856 w 2868613"/>
                <a:gd name="connsiteY949" fmla="*/ 152217 h 2970213"/>
                <a:gd name="connsiteX950" fmla="*/ 811639 w 2868613"/>
                <a:gd name="connsiteY950" fmla="*/ 141288 h 2970213"/>
                <a:gd name="connsiteX951" fmla="*/ 1773267 w 2868613"/>
                <a:gd name="connsiteY951" fmla="*/ 12700 h 2970213"/>
                <a:gd name="connsiteX952" fmla="*/ 2652344 w 2868613"/>
                <a:gd name="connsiteY952" fmla="*/ 687480 h 2970213"/>
                <a:gd name="connsiteX953" fmla="*/ 2653559 w 2868613"/>
                <a:gd name="connsiteY953" fmla="*/ 689300 h 2970213"/>
                <a:gd name="connsiteX954" fmla="*/ 2679075 w 2868613"/>
                <a:gd name="connsiteY954" fmla="*/ 736632 h 2970213"/>
                <a:gd name="connsiteX955" fmla="*/ 2687580 w 2868613"/>
                <a:gd name="connsiteY955" fmla="*/ 752409 h 2970213"/>
                <a:gd name="connsiteX956" fmla="*/ 2696693 w 2868613"/>
                <a:gd name="connsiteY956" fmla="*/ 770614 h 2970213"/>
                <a:gd name="connsiteX957" fmla="*/ 2697908 w 2868613"/>
                <a:gd name="connsiteY957" fmla="*/ 792459 h 2970213"/>
                <a:gd name="connsiteX958" fmla="*/ 2691833 w 2868613"/>
                <a:gd name="connsiteY958" fmla="*/ 811270 h 2970213"/>
                <a:gd name="connsiteX959" fmla="*/ 2680898 w 2868613"/>
                <a:gd name="connsiteY959" fmla="*/ 824013 h 2970213"/>
                <a:gd name="connsiteX960" fmla="*/ 2674215 w 2868613"/>
                <a:gd name="connsiteY960" fmla="*/ 828261 h 2970213"/>
                <a:gd name="connsiteX961" fmla="*/ 2668747 w 2868613"/>
                <a:gd name="connsiteY961" fmla="*/ 824013 h 2970213"/>
                <a:gd name="connsiteX962" fmla="*/ 2661457 w 2868613"/>
                <a:gd name="connsiteY962" fmla="*/ 802168 h 2970213"/>
                <a:gd name="connsiteX963" fmla="*/ 2646269 w 2868613"/>
                <a:gd name="connsiteY963" fmla="*/ 787604 h 2970213"/>
                <a:gd name="connsiteX964" fmla="*/ 2628651 w 2868613"/>
                <a:gd name="connsiteY964" fmla="*/ 768793 h 2970213"/>
                <a:gd name="connsiteX965" fmla="*/ 2620753 w 2868613"/>
                <a:gd name="connsiteY965" fmla="*/ 763939 h 2970213"/>
                <a:gd name="connsiteX966" fmla="*/ 2620753 w 2868613"/>
                <a:gd name="connsiteY966" fmla="*/ 773041 h 2970213"/>
                <a:gd name="connsiteX967" fmla="*/ 2636549 w 2868613"/>
                <a:gd name="connsiteY967" fmla="*/ 797313 h 2970213"/>
                <a:gd name="connsiteX968" fmla="*/ 2641409 w 2868613"/>
                <a:gd name="connsiteY968" fmla="*/ 822193 h 2970213"/>
                <a:gd name="connsiteX969" fmla="*/ 2632296 w 2868613"/>
                <a:gd name="connsiteY969" fmla="*/ 827047 h 2970213"/>
                <a:gd name="connsiteX970" fmla="*/ 2625614 w 2868613"/>
                <a:gd name="connsiteY970" fmla="*/ 819159 h 2970213"/>
                <a:gd name="connsiteX971" fmla="*/ 2614678 w 2868613"/>
                <a:gd name="connsiteY971" fmla="*/ 798527 h 2970213"/>
                <a:gd name="connsiteX972" fmla="*/ 2601313 w 2868613"/>
                <a:gd name="connsiteY972" fmla="*/ 786391 h 2970213"/>
                <a:gd name="connsiteX973" fmla="*/ 2590985 w 2868613"/>
                <a:gd name="connsiteY973" fmla="*/ 768186 h 2970213"/>
                <a:gd name="connsiteX974" fmla="*/ 2572152 w 2868613"/>
                <a:gd name="connsiteY974" fmla="*/ 752409 h 2970213"/>
                <a:gd name="connsiteX975" fmla="*/ 2550889 w 2868613"/>
                <a:gd name="connsiteY975" fmla="*/ 739666 h 2970213"/>
                <a:gd name="connsiteX976" fmla="*/ 2521121 w 2868613"/>
                <a:gd name="connsiteY976" fmla="*/ 725709 h 2970213"/>
                <a:gd name="connsiteX977" fmla="*/ 2508363 w 2868613"/>
                <a:gd name="connsiteY977" fmla="*/ 709932 h 2970213"/>
                <a:gd name="connsiteX978" fmla="*/ 2501680 w 2868613"/>
                <a:gd name="connsiteY978" fmla="*/ 700223 h 2970213"/>
                <a:gd name="connsiteX979" fmla="*/ 2489530 w 2868613"/>
                <a:gd name="connsiteY979" fmla="*/ 694155 h 2970213"/>
                <a:gd name="connsiteX980" fmla="*/ 2484670 w 2868613"/>
                <a:gd name="connsiteY980" fmla="*/ 702043 h 2970213"/>
                <a:gd name="connsiteX981" fmla="*/ 2486492 w 2868613"/>
                <a:gd name="connsiteY981" fmla="*/ 716607 h 2970213"/>
                <a:gd name="connsiteX982" fmla="*/ 2478594 w 2868613"/>
                <a:gd name="connsiteY982" fmla="*/ 738452 h 2970213"/>
                <a:gd name="connsiteX983" fmla="*/ 2470089 w 2868613"/>
                <a:gd name="connsiteY983" fmla="*/ 745127 h 2970213"/>
                <a:gd name="connsiteX984" fmla="*/ 2468874 w 2868613"/>
                <a:gd name="connsiteY984" fmla="*/ 757264 h 2970213"/>
                <a:gd name="connsiteX985" fmla="*/ 2476772 w 2868613"/>
                <a:gd name="connsiteY985" fmla="*/ 776682 h 2970213"/>
                <a:gd name="connsiteX986" fmla="*/ 2487707 w 2868613"/>
                <a:gd name="connsiteY986" fmla="*/ 797313 h 2970213"/>
                <a:gd name="connsiteX987" fmla="*/ 2487707 w 2868613"/>
                <a:gd name="connsiteY987" fmla="*/ 822193 h 2970213"/>
                <a:gd name="connsiteX988" fmla="*/ 2492567 w 2868613"/>
                <a:gd name="connsiteY988" fmla="*/ 848893 h 2970213"/>
                <a:gd name="connsiteX989" fmla="*/ 2503503 w 2868613"/>
                <a:gd name="connsiteY989" fmla="*/ 873166 h 2970213"/>
                <a:gd name="connsiteX990" fmla="*/ 2518083 w 2868613"/>
                <a:gd name="connsiteY990" fmla="*/ 893190 h 2970213"/>
                <a:gd name="connsiteX991" fmla="*/ 2516261 w 2868613"/>
                <a:gd name="connsiteY991" fmla="*/ 919284 h 2970213"/>
                <a:gd name="connsiteX992" fmla="*/ 2512615 w 2868613"/>
                <a:gd name="connsiteY992" fmla="*/ 930206 h 2970213"/>
                <a:gd name="connsiteX993" fmla="*/ 2516261 w 2868613"/>
                <a:gd name="connsiteY993" fmla="*/ 941129 h 2970213"/>
                <a:gd name="connsiteX994" fmla="*/ 2521121 w 2868613"/>
                <a:gd name="connsiteY994" fmla="*/ 956299 h 2970213"/>
                <a:gd name="connsiteX995" fmla="*/ 2518083 w 2868613"/>
                <a:gd name="connsiteY995" fmla="*/ 972077 h 2970213"/>
                <a:gd name="connsiteX996" fmla="*/ 2505325 w 2868613"/>
                <a:gd name="connsiteY996" fmla="*/ 995136 h 2970213"/>
                <a:gd name="connsiteX997" fmla="*/ 2489530 w 2868613"/>
                <a:gd name="connsiteY997" fmla="*/ 1013340 h 2970213"/>
                <a:gd name="connsiteX998" fmla="*/ 2464014 w 2868613"/>
                <a:gd name="connsiteY998" fmla="*/ 1016374 h 2970213"/>
                <a:gd name="connsiteX999" fmla="*/ 2434246 w 2868613"/>
                <a:gd name="connsiteY999" fmla="*/ 1015161 h 2970213"/>
                <a:gd name="connsiteX1000" fmla="*/ 2417843 w 2868613"/>
                <a:gd name="connsiteY1000" fmla="*/ 1007272 h 2970213"/>
                <a:gd name="connsiteX1001" fmla="*/ 2405085 w 2868613"/>
                <a:gd name="connsiteY1001" fmla="*/ 992708 h 2970213"/>
                <a:gd name="connsiteX1002" fmla="*/ 2399010 w 2868613"/>
                <a:gd name="connsiteY1002" fmla="*/ 969649 h 2970213"/>
                <a:gd name="connsiteX1003" fmla="*/ 2389289 w 2868613"/>
                <a:gd name="connsiteY1003" fmla="*/ 939309 h 2970213"/>
                <a:gd name="connsiteX1004" fmla="*/ 2365596 w 2868613"/>
                <a:gd name="connsiteY1004" fmla="*/ 907754 h 2970213"/>
                <a:gd name="connsiteX1005" fmla="*/ 2348586 w 2868613"/>
                <a:gd name="connsiteY1005" fmla="*/ 878020 h 2970213"/>
                <a:gd name="connsiteX1006" fmla="*/ 2337651 w 2868613"/>
                <a:gd name="connsiteY1006" fmla="*/ 855568 h 2970213"/>
                <a:gd name="connsiteX1007" fmla="*/ 2334613 w 2868613"/>
                <a:gd name="connsiteY1007" fmla="*/ 851927 h 2970213"/>
                <a:gd name="connsiteX1008" fmla="*/ 2321248 w 2868613"/>
                <a:gd name="connsiteY1008" fmla="*/ 828868 h 2970213"/>
                <a:gd name="connsiteX1009" fmla="*/ 2313350 w 2868613"/>
                <a:gd name="connsiteY1009" fmla="*/ 807023 h 2970213"/>
                <a:gd name="connsiteX1010" fmla="*/ 2318817 w 2868613"/>
                <a:gd name="connsiteY1010" fmla="*/ 797313 h 2970213"/>
                <a:gd name="connsiteX1011" fmla="*/ 2332790 w 2868613"/>
                <a:gd name="connsiteY1011" fmla="*/ 791852 h 2970213"/>
                <a:gd name="connsiteX1012" fmla="*/ 2363166 w 2868613"/>
                <a:gd name="connsiteY1012" fmla="*/ 783964 h 2970213"/>
                <a:gd name="connsiteX1013" fmla="*/ 2386859 w 2868613"/>
                <a:gd name="connsiteY1013" fmla="*/ 773041 h 2970213"/>
                <a:gd name="connsiteX1014" fmla="*/ 2385037 w 2868613"/>
                <a:gd name="connsiteY1014" fmla="*/ 749375 h 2970213"/>
                <a:gd name="connsiteX1015" fmla="*/ 2364381 w 2868613"/>
                <a:gd name="connsiteY1015" fmla="*/ 725709 h 2970213"/>
                <a:gd name="connsiteX1016" fmla="*/ 2354661 w 2868613"/>
                <a:gd name="connsiteY1016" fmla="*/ 706898 h 2970213"/>
                <a:gd name="connsiteX1017" fmla="*/ 2345548 w 2868613"/>
                <a:gd name="connsiteY1017" fmla="*/ 681412 h 2970213"/>
                <a:gd name="connsiteX1018" fmla="*/ 2332183 w 2868613"/>
                <a:gd name="connsiteY1018" fmla="*/ 661387 h 2970213"/>
                <a:gd name="connsiteX1019" fmla="*/ 2302415 w 2868613"/>
                <a:gd name="connsiteY1019" fmla="*/ 661387 h 2970213"/>
                <a:gd name="connsiteX1020" fmla="*/ 2269001 w 2868613"/>
                <a:gd name="connsiteY1020" fmla="*/ 653498 h 2970213"/>
                <a:gd name="connsiteX1021" fmla="*/ 2262926 w 2868613"/>
                <a:gd name="connsiteY1021" fmla="*/ 642575 h 2970213"/>
                <a:gd name="connsiteX1022" fmla="*/ 2269001 w 2868613"/>
                <a:gd name="connsiteY1022" fmla="*/ 624978 h 2970213"/>
                <a:gd name="connsiteX1023" fmla="*/ 2275684 w 2868613"/>
                <a:gd name="connsiteY1023" fmla="*/ 602525 h 2970213"/>
                <a:gd name="connsiteX1024" fmla="*/ 2281759 w 2868613"/>
                <a:gd name="connsiteY1024" fmla="*/ 577646 h 2970213"/>
                <a:gd name="connsiteX1025" fmla="*/ 2275684 w 2868613"/>
                <a:gd name="connsiteY1025" fmla="*/ 552160 h 2970213"/>
                <a:gd name="connsiteX1026" fmla="*/ 2262926 w 2868613"/>
                <a:gd name="connsiteY1026" fmla="*/ 504828 h 2970213"/>
                <a:gd name="connsiteX1027" fmla="*/ 2239233 w 2868613"/>
                <a:gd name="connsiteY1027" fmla="*/ 486017 h 2970213"/>
                <a:gd name="connsiteX1028" fmla="*/ 2229512 w 2868613"/>
                <a:gd name="connsiteY1028" fmla="*/ 478735 h 2970213"/>
                <a:gd name="connsiteX1029" fmla="*/ 2231335 w 2868613"/>
                <a:gd name="connsiteY1029" fmla="*/ 464778 h 2970213"/>
                <a:gd name="connsiteX1030" fmla="*/ 2230120 w 2868613"/>
                <a:gd name="connsiteY1030" fmla="*/ 441112 h 2970213"/>
                <a:gd name="connsiteX1031" fmla="*/ 2229512 w 2868613"/>
                <a:gd name="connsiteY1031" fmla="*/ 425942 h 2970213"/>
                <a:gd name="connsiteX1032" fmla="*/ 2219792 w 2868613"/>
                <a:gd name="connsiteY1032" fmla="*/ 413199 h 2970213"/>
                <a:gd name="connsiteX1033" fmla="*/ 2199137 w 2868613"/>
                <a:gd name="connsiteY1033" fmla="*/ 399849 h 2970213"/>
                <a:gd name="connsiteX1034" fmla="*/ 2180304 w 2868613"/>
                <a:gd name="connsiteY1034" fmla="*/ 387106 h 2970213"/>
                <a:gd name="connsiteX1035" fmla="*/ 2137777 w 2868613"/>
                <a:gd name="connsiteY1035" fmla="*/ 359192 h 2970213"/>
                <a:gd name="connsiteX1036" fmla="*/ 2137777 w 2868613"/>
                <a:gd name="connsiteY1036" fmla="*/ 336740 h 2970213"/>
                <a:gd name="connsiteX1037" fmla="*/ 2129880 w 2868613"/>
                <a:gd name="connsiteY1037" fmla="*/ 311860 h 2970213"/>
                <a:gd name="connsiteX1038" fmla="*/ 2118944 w 2868613"/>
                <a:gd name="connsiteY1038" fmla="*/ 296083 h 2970213"/>
                <a:gd name="connsiteX1039" fmla="*/ 2104971 w 2868613"/>
                <a:gd name="connsiteY1039" fmla="*/ 299117 h 2970213"/>
                <a:gd name="connsiteX1040" fmla="*/ 2103149 w 2868613"/>
                <a:gd name="connsiteY1040" fmla="*/ 314894 h 2970213"/>
                <a:gd name="connsiteX1041" fmla="*/ 2100111 w 2868613"/>
                <a:gd name="connsiteY1041" fmla="*/ 336740 h 2970213"/>
                <a:gd name="connsiteX1042" fmla="*/ 2093429 w 2868613"/>
                <a:gd name="connsiteY1042" fmla="*/ 343415 h 2970213"/>
                <a:gd name="connsiteX1043" fmla="*/ 2081278 w 2868613"/>
                <a:gd name="connsiteY1043" fmla="*/ 342808 h 2970213"/>
                <a:gd name="connsiteX1044" fmla="*/ 2063053 w 2868613"/>
                <a:gd name="connsiteY1044" fmla="*/ 328851 h 2970213"/>
                <a:gd name="connsiteX1045" fmla="*/ 2047257 w 2868613"/>
                <a:gd name="connsiteY1045" fmla="*/ 311860 h 2970213"/>
                <a:gd name="connsiteX1046" fmla="*/ 2033284 w 2868613"/>
                <a:gd name="connsiteY1046" fmla="*/ 294263 h 2970213"/>
                <a:gd name="connsiteX1047" fmla="*/ 2008376 w 2868613"/>
                <a:gd name="connsiteY1047" fmla="*/ 275451 h 2970213"/>
                <a:gd name="connsiteX1048" fmla="*/ 1979823 w 2868613"/>
                <a:gd name="connsiteY1048" fmla="*/ 282733 h 2970213"/>
                <a:gd name="connsiteX1049" fmla="*/ 1961597 w 2868613"/>
                <a:gd name="connsiteY1049" fmla="*/ 267563 h 2970213"/>
                <a:gd name="connsiteX1050" fmla="*/ 1940334 w 2868613"/>
                <a:gd name="connsiteY1050" fmla="*/ 249965 h 2970213"/>
                <a:gd name="connsiteX1051" fmla="*/ 1919071 w 2868613"/>
                <a:gd name="connsiteY1051" fmla="*/ 232367 h 2970213"/>
                <a:gd name="connsiteX1052" fmla="*/ 1902061 w 2868613"/>
                <a:gd name="connsiteY1052" fmla="*/ 211736 h 2970213"/>
                <a:gd name="connsiteX1053" fmla="*/ 1884443 w 2868613"/>
                <a:gd name="connsiteY1053" fmla="*/ 192924 h 2970213"/>
                <a:gd name="connsiteX1054" fmla="*/ 1859535 w 2868613"/>
                <a:gd name="connsiteY1054" fmla="*/ 175933 h 2970213"/>
                <a:gd name="connsiteX1055" fmla="*/ 1835841 w 2868613"/>
                <a:gd name="connsiteY1055" fmla="*/ 170472 h 2970213"/>
                <a:gd name="connsiteX1056" fmla="*/ 1814578 w 2868613"/>
                <a:gd name="connsiteY1056" fmla="*/ 152268 h 2970213"/>
                <a:gd name="connsiteX1057" fmla="*/ 1798783 w 2868613"/>
                <a:gd name="connsiteY1057" fmla="*/ 136490 h 2970213"/>
                <a:gd name="connsiteX1058" fmla="*/ 1775090 w 2868613"/>
                <a:gd name="connsiteY1058" fmla="*/ 120713 h 2970213"/>
                <a:gd name="connsiteX1059" fmla="*/ 1736816 w 2868613"/>
                <a:gd name="connsiteY1059" fmla="*/ 112218 h 2970213"/>
                <a:gd name="connsiteX1060" fmla="*/ 1708263 w 2868613"/>
                <a:gd name="connsiteY1060" fmla="*/ 107970 h 2970213"/>
                <a:gd name="connsiteX1061" fmla="*/ 1697328 w 2868613"/>
                <a:gd name="connsiteY1061" fmla="*/ 93407 h 2970213"/>
                <a:gd name="connsiteX1062" fmla="*/ 1694897 w 2868613"/>
                <a:gd name="connsiteY1062" fmla="*/ 82484 h 2970213"/>
                <a:gd name="connsiteX1063" fmla="*/ 1687000 w 2868613"/>
                <a:gd name="connsiteY1063" fmla="*/ 75809 h 2970213"/>
                <a:gd name="connsiteX1064" fmla="*/ 1648726 w 2868613"/>
                <a:gd name="connsiteY1064" fmla="*/ 60032 h 2970213"/>
                <a:gd name="connsiteX1065" fmla="*/ 1639006 w 2868613"/>
                <a:gd name="connsiteY1065" fmla="*/ 52143 h 2970213"/>
                <a:gd name="connsiteX1066" fmla="*/ 1639006 w 2868613"/>
                <a:gd name="connsiteY1066" fmla="*/ 43041 h 2970213"/>
                <a:gd name="connsiteX1067" fmla="*/ 1662699 w 2868613"/>
                <a:gd name="connsiteY1067" fmla="*/ 40007 h 2970213"/>
                <a:gd name="connsiteX1068" fmla="*/ 1671204 w 2868613"/>
                <a:gd name="connsiteY1068" fmla="*/ 32118 h 2970213"/>
                <a:gd name="connsiteX1069" fmla="*/ 1672419 w 2868613"/>
                <a:gd name="connsiteY1069" fmla="*/ 21802 h 2970213"/>
                <a:gd name="connsiteX1070" fmla="*/ 1700365 w 2868613"/>
                <a:gd name="connsiteY1070" fmla="*/ 26657 h 2970213"/>
                <a:gd name="connsiteX1071" fmla="*/ 1736816 w 2868613"/>
                <a:gd name="connsiteY1071" fmla="*/ 19375 h 2970213"/>
                <a:gd name="connsiteX1072" fmla="*/ 1773267 w 2868613"/>
                <a:gd name="connsiteY1072" fmla="*/ 12700 h 2970213"/>
                <a:gd name="connsiteX1073" fmla="*/ 1144700 w 2868613"/>
                <a:gd name="connsiteY1073" fmla="*/ 0 h 2970213"/>
                <a:gd name="connsiteX1074" fmla="*/ 1160505 w 2868613"/>
                <a:gd name="connsiteY1074" fmla="*/ 10915 h 2970213"/>
                <a:gd name="connsiteX1075" fmla="*/ 1181172 w 2868613"/>
                <a:gd name="connsiteY1075" fmla="*/ 18798 h 2970213"/>
                <a:gd name="connsiteX1076" fmla="*/ 1210958 w 2868613"/>
                <a:gd name="connsiteY1076" fmla="*/ 23042 h 2970213"/>
                <a:gd name="connsiteX1077" fmla="*/ 1228586 w 2868613"/>
                <a:gd name="connsiteY1077" fmla="*/ 23649 h 2970213"/>
                <a:gd name="connsiteX1078" fmla="*/ 1260195 w 2868613"/>
                <a:gd name="connsiteY1078" fmla="*/ 26074 h 2970213"/>
                <a:gd name="connsiteX1079" fmla="*/ 1283902 w 2868613"/>
                <a:gd name="connsiteY1079" fmla="*/ 26074 h 2970213"/>
                <a:gd name="connsiteX1080" fmla="*/ 1305785 w 2868613"/>
                <a:gd name="connsiteY1080" fmla="*/ 26074 h 2970213"/>
                <a:gd name="connsiteX1081" fmla="*/ 1321590 w 2868613"/>
                <a:gd name="connsiteY1081" fmla="*/ 23042 h 2970213"/>
                <a:gd name="connsiteX1082" fmla="*/ 1343473 w 2868613"/>
                <a:gd name="connsiteY1082" fmla="*/ 23649 h 2970213"/>
                <a:gd name="connsiteX1083" fmla="*/ 1361101 w 2868613"/>
                <a:gd name="connsiteY1083" fmla="*/ 26681 h 2970213"/>
                <a:gd name="connsiteX1084" fmla="*/ 1380553 w 2868613"/>
                <a:gd name="connsiteY1084" fmla="*/ 27893 h 2970213"/>
                <a:gd name="connsiteX1085" fmla="*/ 1385416 w 2868613"/>
                <a:gd name="connsiteY1085" fmla="*/ 31531 h 2970213"/>
                <a:gd name="connsiteX1086" fmla="*/ 1377514 w 2868613"/>
                <a:gd name="connsiteY1086" fmla="*/ 34563 h 2970213"/>
                <a:gd name="connsiteX1087" fmla="*/ 1358062 w 2868613"/>
                <a:gd name="connsiteY1087" fmla="*/ 41840 h 2970213"/>
                <a:gd name="connsiteX1088" fmla="*/ 1310648 w 2868613"/>
                <a:gd name="connsiteY1088" fmla="*/ 45478 h 2970213"/>
                <a:gd name="connsiteX1089" fmla="*/ 1277216 w 2868613"/>
                <a:gd name="connsiteY1089" fmla="*/ 46691 h 2970213"/>
                <a:gd name="connsiteX1090" fmla="*/ 1251685 w 2868613"/>
                <a:gd name="connsiteY1090" fmla="*/ 43659 h 2970213"/>
                <a:gd name="connsiteX1091" fmla="*/ 1223115 w 2868613"/>
                <a:gd name="connsiteY1091" fmla="*/ 40627 h 2970213"/>
                <a:gd name="connsiteX1092" fmla="*/ 1200016 w 2868613"/>
                <a:gd name="connsiteY1092" fmla="*/ 38808 h 2970213"/>
                <a:gd name="connsiteX1093" fmla="*/ 1176309 w 2868613"/>
                <a:gd name="connsiteY1093" fmla="*/ 41840 h 2970213"/>
                <a:gd name="connsiteX1094" fmla="*/ 1158073 w 2868613"/>
                <a:gd name="connsiteY1094" fmla="*/ 41840 h 2970213"/>
                <a:gd name="connsiteX1095" fmla="*/ 1148955 w 2868613"/>
                <a:gd name="connsiteY1095" fmla="*/ 51542 h 2970213"/>
                <a:gd name="connsiteX1096" fmla="*/ 1170839 w 2868613"/>
                <a:gd name="connsiteY1096" fmla="*/ 58212 h 2970213"/>
                <a:gd name="connsiteX1097" fmla="*/ 1194545 w 2868613"/>
                <a:gd name="connsiteY1097" fmla="*/ 63063 h 2970213"/>
                <a:gd name="connsiteX1098" fmla="*/ 1212174 w 2868613"/>
                <a:gd name="connsiteY1098" fmla="*/ 66095 h 2970213"/>
                <a:gd name="connsiteX1099" fmla="*/ 1225547 w 2868613"/>
                <a:gd name="connsiteY1099" fmla="*/ 73371 h 2970213"/>
                <a:gd name="connsiteX1100" fmla="*/ 1246822 w 2868613"/>
                <a:gd name="connsiteY1100" fmla="*/ 81861 h 2970213"/>
                <a:gd name="connsiteX1101" fmla="*/ 1258372 w 2868613"/>
                <a:gd name="connsiteY1101" fmla="*/ 90956 h 2970213"/>
                <a:gd name="connsiteX1102" fmla="*/ 1261411 w 2868613"/>
                <a:gd name="connsiteY1102" fmla="*/ 90956 h 2970213"/>
                <a:gd name="connsiteX1103" fmla="*/ 1286942 w 2868613"/>
                <a:gd name="connsiteY1103" fmla="*/ 98839 h 2970213"/>
                <a:gd name="connsiteX1104" fmla="*/ 1300923 w 2868613"/>
                <a:gd name="connsiteY1104" fmla="*/ 110360 h 2970213"/>
                <a:gd name="connsiteX1105" fmla="*/ 1299099 w 2868613"/>
                <a:gd name="connsiteY1105" fmla="*/ 123094 h 2970213"/>
                <a:gd name="connsiteX1106" fmla="*/ 1288765 w 2868613"/>
                <a:gd name="connsiteY1106" fmla="*/ 132190 h 2970213"/>
                <a:gd name="connsiteX1107" fmla="*/ 1304570 w 2868613"/>
                <a:gd name="connsiteY1107" fmla="*/ 138860 h 2970213"/>
                <a:gd name="connsiteX1108" fmla="*/ 1323414 w 2868613"/>
                <a:gd name="connsiteY1108" fmla="*/ 141892 h 2970213"/>
                <a:gd name="connsiteX1109" fmla="*/ 1330100 w 2868613"/>
                <a:gd name="connsiteY1109" fmla="*/ 156445 h 2970213"/>
                <a:gd name="connsiteX1110" fmla="*/ 1344081 w 2868613"/>
                <a:gd name="connsiteY1110" fmla="*/ 161902 h 2970213"/>
                <a:gd name="connsiteX1111" fmla="*/ 1364749 w 2868613"/>
                <a:gd name="connsiteY1111" fmla="*/ 165541 h 2970213"/>
                <a:gd name="connsiteX1112" fmla="*/ 1377514 w 2868613"/>
                <a:gd name="connsiteY1112" fmla="*/ 176455 h 2970213"/>
                <a:gd name="connsiteX1113" fmla="*/ 1374474 w 2868613"/>
                <a:gd name="connsiteY1113" fmla="*/ 193434 h 2970213"/>
                <a:gd name="connsiteX1114" fmla="*/ 1385416 w 2868613"/>
                <a:gd name="connsiteY1114" fmla="*/ 201317 h 2970213"/>
                <a:gd name="connsiteX1115" fmla="*/ 1387847 w 2868613"/>
                <a:gd name="connsiteY1115" fmla="*/ 218902 h 2970213"/>
                <a:gd name="connsiteX1116" fmla="*/ 1382377 w 2868613"/>
                <a:gd name="connsiteY1116" fmla="*/ 234667 h 2970213"/>
                <a:gd name="connsiteX1117" fmla="*/ 1369611 w 2868613"/>
                <a:gd name="connsiteY1117" fmla="*/ 244369 h 2970213"/>
                <a:gd name="connsiteX1118" fmla="*/ 1356846 w 2868613"/>
                <a:gd name="connsiteY1118" fmla="*/ 257103 h 2970213"/>
                <a:gd name="connsiteX1119" fmla="*/ 1339218 w 2868613"/>
                <a:gd name="connsiteY1119" fmla="*/ 274688 h 2970213"/>
                <a:gd name="connsiteX1120" fmla="*/ 1341042 w 2868613"/>
                <a:gd name="connsiteY1120" fmla="*/ 294699 h 2970213"/>
                <a:gd name="connsiteX1121" fmla="*/ 1343473 w 2868613"/>
                <a:gd name="connsiteY1121" fmla="*/ 311071 h 2970213"/>
                <a:gd name="connsiteX1122" fmla="*/ 1322806 w 2868613"/>
                <a:gd name="connsiteY1122" fmla="*/ 321986 h 2970213"/>
                <a:gd name="connsiteX1123" fmla="*/ 1312472 w 2868613"/>
                <a:gd name="connsiteY1123" fmla="*/ 336539 h 2970213"/>
                <a:gd name="connsiteX1124" fmla="*/ 1311864 w 2868613"/>
                <a:gd name="connsiteY1124" fmla="*/ 351698 h 2970213"/>
                <a:gd name="connsiteX1125" fmla="*/ 1310648 w 2868613"/>
                <a:gd name="connsiteY1125" fmla="*/ 370496 h 2970213"/>
                <a:gd name="connsiteX1126" fmla="*/ 1309433 w 2868613"/>
                <a:gd name="connsiteY1126" fmla="*/ 386261 h 2970213"/>
                <a:gd name="connsiteX1127" fmla="*/ 1310648 w 2868613"/>
                <a:gd name="connsiteY1127" fmla="*/ 404453 h 2970213"/>
                <a:gd name="connsiteX1128" fmla="*/ 1312472 w 2868613"/>
                <a:gd name="connsiteY1128" fmla="*/ 424463 h 2970213"/>
                <a:gd name="connsiteX1129" fmla="*/ 1312472 w 2868613"/>
                <a:gd name="connsiteY1129" fmla="*/ 440229 h 2970213"/>
                <a:gd name="connsiteX1130" fmla="*/ 1311864 w 2868613"/>
                <a:gd name="connsiteY1130" fmla="*/ 455995 h 2970213"/>
                <a:gd name="connsiteX1131" fmla="*/ 1313688 w 2868613"/>
                <a:gd name="connsiteY1131" fmla="*/ 479643 h 2970213"/>
                <a:gd name="connsiteX1132" fmla="*/ 1318551 w 2868613"/>
                <a:gd name="connsiteY1132" fmla="*/ 492377 h 2970213"/>
                <a:gd name="connsiteX1133" fmla="*/ 1316727 w 2868613"/>
                <a:gd name="connsiteY1133" fmla="*/ 500866 h 2970213"/>
                <a:gd name="connsiteX1134" fmla="*/ 1309433 w 2868613"/>
                <a:gd name="connsiteY1134" fmla="*/ 505111 h 2970213"/>
                <a:gd name="connsiteX1135" fmla="*/ 1283902 w 2868613"/>
                <a:gd name="connsiteY1135" fmla="*/ 508749 h 2970213"/>
                <a:gd name="connsiteX1136" fmla="*/ 1263235 w 2868613"/>
                <a:gd name="connsiteY1136" fmla="*/ 500260 h 2970213"/>
                <a:gd name="connsiteX1137" fmla="*/ 1245607 w 2868613"/>
                <a:gd name="connsiteY1137" fmla="*/ 488133 h 2970213"/>
                <a:gd name="connsiteX1138" fmla="*/ 1226762 w 2868613"/>
                <a:gd name="connsiteY1138" fmla="*/ 479643 h 2970213"/>
                <a:gd name="connsiteX1139" fmla="*/ 1200016 w 2868613"/>
                <a:gd name="connsiteY1139" fmla="*/ 459027 h 2970213"/>
                <a:gd name="connsiteX1140" fmla="*/ 1188467 w 2868613"/>
                <a:gd name="connsiteY1140" fmla="*/ 446293 h 2970213"/>
                <a:gd name="connsiteX1141" fmla="*/ 1175702 w 2868613"/>
                <a:gd name="connsiteY1141" fmla="*/ 430527 h 2970213"/>
                <a:gd name="connsiteX1142" fmla="*/ 1163544 w 2868613"/>
                <a:gd name="connsiteY1142" fmla="*/ 415367 h 2970213"/>
                <a:gd name="connsiteX1143" fmla="*/ 1155034 w 2868613"/>
                <a:gd name="connsiteY1143" fmla="*/ 394751 h 2970213"/>
                <a:gd name="connsiteX1144" fmla="*/ 1147132 w 2868613"/>
                <a:gd name="connsiteY1144" fmla="*/ 380198 h 2970213"/>
                <a:gd name="connsiteX1145" fmla="*/ 1142269 w 2868613"/>
                <a:gd name="connsiteY1145" fmla="*/ 361400 h 2970213"/>
                <a:gd name="connsiteX1146" fmla="*/ 1131935 w 2868613"/>
                <a:gd name="connsiteY1146" fmla="*/ 346847 h 2970213"/>
                <a:gd name="connsiteX1147" fmla="*/ 1126464 w 2868613"/>
                <a:gd name="connsiteY1147" fmla="*/ 326230 h 2970213"/>
                <a:gd name="connsiteX1148" fmla="*/ 1126464 w 2868613"/>
                <a:gd name="connsiteY1148" fmla="*/ 321986 h 2970213"/>
                <a:gd name="connsiteX1149" fmla="*/ 1125249 w 2868613"/>
                <a:gd name="connsiteY1149" fmla="*/ 305613 h 2970213"/>
                <a:gd name="connsiteX1150" fmla="*/ 1136190 w 2868613"/>
                <a:gd name="connsiteY1150" fmla="*/ 292273 h 2970213"/>
                <a:gd name="connsiteX1151" fmla="*/ 1142269 w 2868613"/>
                <a:gd name="connsiteY1151" fmla="*/ 275901 h 2970213"/>
                <a:gd name="connsiteX1152" fmla="*/ 1134367 w 2868613"/>
                <a:gd name="connsiteY1152" fmla="*/ 263773 h 2970213"/>
                <a:gd name="connsiteX1153" fmla="*/ 1117346 w 2868613"/>
                <a:gd name="connsiteY1153" fmla="*/ 260742 h 2970213"/>
                <a:gd name="connsiteX1154" fmla="*/ 1109444 w 2868613"/>
                <a:gd name="connsiteY1154" fmla="*/ 260135 h 2970213"/>
                <a:gd name="connsiteX1155" fmla="*/ 1106405 w 2868613"/>
                <a:gd name="connsiteY1155" fmla="*/ 252252 h 2970213"/>
                <a:gd name="connsiteX1156" fmla="*/ 1105797 w 2868613"/>
                <a:gd name="connsiteY1156" fmla="*/ 247401 h 2970213"/>
                <a:gd name="connsiteX1157" fmla="*/ 1109444 w 2868613"/>
                <a:gd name="connsiteY1157" fmla="*/ 227391 h 2970213"/>
                <a:gd name="connsiteX1158" fmla="*/ 1110660 w 2868613"/>
                <a:gd name="connsiteY1158" fmla="*/ 211019 h 2970213"/>
                <a:gd name="connsiteX1159" fmla="*/ 1102757 w 2868613"/>
                <a:gd name="connsiteY1159" fmla="*/ 198891 h 2970213"/>
                <a:gd name="connsiteX1160" fmla="*/ 1095463 w 2868613"/>
                <a:gd name="connsiteY1160" fmla="*/ 185551 h 2970213"/>
                <a:gd name="connsiteX1161" fmla="*/ 1091816 w 2868613"/>
                <a:gd name="connsiteY1161" fmla="*/ 169785 h 2970213"/>
                <a:gd name="connsiteX1162" fmla="*/ 1092424 w 2868613"/>
                <a:gd name="connsiteY1162" fmla="*/ 151594 h 2970213"/>
                <a:gd name="connsiteX1163" fmla="*/ 1083914 w 2868613"/>
                <a:gd name="connsiteY1163" fmla="*/ 135828 h 2970213"/>
                <a:gd name="connsiteX1164" fmla="*/ 1076619 w 2868613"/>
                <a:gd name="connsiteY1164" fmla="*/ 125520 h 2970213"/>
                <a:gd name="connsiteX1165" fmla="*/ 1071148 w 2868613"/>
                <a:gd name="connsiteY1165" fmla="*/ 119456 h 2970213"/>
                <a:gd name="connsiteX1166" fmla="*/ 1062030 w 2868613"/>
                <a:gd name="connsiteY1166" fmla="*/ 120062 h 2970213"/>
                <a:gd name="connsiteX1167" fmla="*/ 1050481 w 2868613"/>
                <a:gd name="connsiteY1167" fmla="*/ 113392 h 2970213"/>
                <a:gd name="connsiteX1168" fmla="*/ 1040147 w 2868613"/>
                <a:gd name="connsiteY1168" fmla="*/ 125520 h 2970213"/>
                <a:gd name="connsiteX1169" fmla="*/ 1020695 w 2868613"/>
                <a:gd name="connsiteY1169" fmla="*/ 129158 h 2970213"/>
                <a:gd name="connsiteX1170" fmla="*/ 1001244 w 2868613"/>
                <a:gd name="connsiteY1170" fmla="*/ 146136 h 2970213"/>
                <a:gd name="connsiteX1171" fmla="*/ 990302 w 2868613"/>
                <a:gd name="connsiteY1171" fmla="*/ 156445 h 2970213"/>
                <a:gd name="connsiteX1172" fmla="*/ 973282 w 2868613"/>
                <a:gd name="connsiteY1172" fmla="*/ 163721 h 2970213"/>
                <a:gd name="connsiteX1173" fmla="*/ 955654 w 2868613"/>
                <a:gd name="connsiteY1173" fmla="*/ 165541 h 2970213"/>
                <a:gd name="connsiteX1174" fmla="*/ 935594 w 2868613"/>
                <a:gd name="connsiteY1174" fmla="*/ 161902 h 2970213"/>
                <a:gd name="connsiteX1175" fmla="*/ 911279 w 2868613"/>
                <a:gd name="connsiteY1175" fmla="*/ 159477 h 2970213"/>
                <a:gd name="connsiteX1176" fmla="*/ 893651 w 2868613"/>
                <a:gd name="connsiteY1176" fmla="*/ 164328 h 2970213"/>
                <a:gd name="connsiteX1177" fmla="*/ 869944 w 2868613"/>
                <a:gd name="connsiteY1177" fmla="*/ 163721 h 2970213"/>
                <a:gd name="connsiteX1178" fmla="*/ 849277 w 2868613"/>
                <a:gd name="connsiteY1178" fmla="*/ 162509 h 2970213"/>
                <a:gd name="connsiteX1179" fmla="*/ 841375 w 2868613"/>
                <a:gd name="connsiteY1179" fmla="*/ 156445 h 2970213"/>
                <a:gd name="connsiteX1180" fmla="*/ 849885 w 2868613"/>
                <a:gd name="connsiteY1180" fmla="*/ 141892 h 2970213"/>
                <a:gd name="connsiteX1181" fmla="*/ 869944 w 2868613"/>
                <a:gd name="connsiteY1181" fmla="*/ 132190 h 2970213"/>
                <a:gd name="connsiteX1182" fmla="*/ 884533 w 2868613"/>
                <a:gd name="connsiteY1182" fmla="*/ 118243 h 2970213"/>
                <a:gd name="connsiteX1183" fmla="*/ 898514 w 2868613"/>
                <a:gd name="connsiteY1183" fmla="*/ 109754 h 2970213"/>
                <a:gd name="connsiteX1184" fmla="*/ 925868 w 2868613"/>
                <a:gd name="connsiteY1184" fmla="*/ 105509 h 2970213"/>
                <a:gd name="connsiteX1185" fmla="*/ 945928 w 2868613"/>
                <a:gd name="connsiteY1185" fmla="*/ 100658 h 2970213"/>
                <a:gd name="connsiteX1186" fmla="*/ 962340 w 2868613"/>
                <a:gd name="connsiteY1186" fmla="*/ 93988 h 2970213"/>
                <a:gd name="connsiteX1187" fmla="*/ 981184 w 2868613"/>
                <a:gd name="connsiteY1187" fmla="*/ 86105 h 2970213"/>
                <a:gd name="connsiteX1188" fmla="*/ 993341 w 2868613"/>
                <a:gd name="connsiteY1188" fmla="*/ 78222 h 2970213"/>
                <a:gd name="connsiteX1189" fmla="*/ 1011577 w 2868613"/>
                <a:gd name="connsiteY1189" fmla="*/ 67308 h 2970213"/>
                <a:gd name="connsiteX1190" fmla="*/ 1028598 w 2868613"/>
                <a:gd name="connsiteY1190" fmla="*/ 67308 h 2970213"/>
                <a:gd name="connsiteX1191" fmla="*/ 1046226 w 2868613"/>
                <a:gd name="connsiteY1191" fmla="*/ 64276 h 2970213"/>
                <a:gd name="connsiteX1192" fmla="*/ 1061423 w 2868613"/>
                <a:gd name="connsiteY1192" fmla="*/ 54574 h 2970213"/>
                <a:gd name="connsiteX1193" fmla="*/ 1074796 w 2868613"/>
                <a:gd name="connsiteY1193" fmla="*/ 42446 h 2970213"/>
                <a:gd name="connsiteX1194" fmla="*/ 1087561 w 2868613"/>
                <a:gd name="connsiteY1194" fmla="*/ 29712 h 2970213"/>
                <a:gd name="connsiteX1195" fmla="*/ 1105797 w 2868613"/>
                <a:gd name="connsiteY1195" fmla="*/ 29712 h 2970213"/>
                <a:gd name="connsiteX1196" fmla="*/ 1116131 w 2868613"/>
                <a:gd name="connsiteY1196" fmla="*/ 21223 h 2970213"/>
                <a:gd name="connsiteX1197" fmla="*/ 1127072 w 2868613"/>
                <a:gd name="connsiteY1197" fmla="*/ 6064 h 2970213"/>
                <a:gd name="connsiteX1198" fmla="*/ 1144700 w 2868613"/>
                <a:gd name="connsiteY1198" fmla="*/ 0 h 297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</a:cxnLst>
              <a:rect l="l" t="t" r="r" b="b"/>
              <a:pathLst>
                <a:path w="2868613" h="2970213">
                  <a:moveTo>
                    <a:pt x="1270851" y="2078038"/>
                  </a:moveTo>
                  <a:cubicBezTo>
                    <a:pt x="1275841" y="2082271"/>
                    <a:pt x="1278335" y="2085900"/>
                    <a:pt x="1280830" y="2090738"/>
                  </a:cubicBezTo>
                  <a:cubicBezTo>
                    <a:pt x="1282078" y="2093157"/>
                    <a:pt x="1282701" y="2096786"/>
                    <a:pt x="1280830" y="2099810"/>
                  </a:cubicBezTo>
                  <a:cubicBezTo>
                    <a:pt x="1279583" y="2102229"/>
                    <a:pt x="1276464" y="2103438"/>
                    <a:pt x="1270228" y="2098600"/>
                  </a:cubicBezTo>
                  <a:cubicBezTo>
                    <a:pt x="1265238" y="2095576"/>
                    <a:pt x="1270228" y="2082876"/>
                    <a:pt x="1270851" y="2078038"/>
                  </a:cubicBezTo>
                  <a:close/>
                  <a:moveTo>
                    <a:pt x="1229784" y="2066925"/>
                  </a:moveTo>
                  <a:cubicBezTo>
                    <a:pt x="1232807" y="2071781"/>
                    <a:pt x="1238250" y="2079672"/>
                    <a:pt x="1233412" y="2081493"/>
                  </a:cubicBezTo>
                  <a:cubicBezTo>
                    <a:pt x="1233412" y="2082100"/>
                    <a:pt x="1212850" y="2087563"/>
                    <a:pt x="1214059" y="2082707"/>
                  </a:cubicBezTo>
                  <a:cubicBezTo>
                    <a:pt x="1215269" y="2077244"/>
                    <a:pt x="1226155" y="2069960"/>
                    <a:pt x="1229784" y="2066925"/>
                  </a:cubicBezTo>
                  <a:close/>
                  <a:moveTo>
                    <a:pt x="1228725" y="2065735"/>
                  </a:moveTo>
                  <a:cubicBezTo>
                    <a:pt x="1229519" y="2065338"/>
                    <a:pt x="1229916" y="2065735"/>
                    <a:pt x="1230313" y="2065735"/>
                  </a:cubicBezTo>
                  <a:cubicBezTo>
                    <a:pt x="1230313" y="2065735"/>
                    <a:pt x="1229916" y="2066529"/>
                    <a:pt x="1229519" y="2066926"/>
                  </a:cubicBezTo>
                  <a:close/>
                  <a:moveTo>
                    <a:pt x="1222693" y="2028825"/>
                  </a:moveTo>
                  <a:cubicBezTo>
                    <a:pt x="1222693" y="2028825"/>
                    <a:pt x="1223328" y="2028825"/>
                    <a:pt x="1223328" y="2028825"/>
                  </a:cubicBezTo>
                  <a:cubicBezTo>
                    <a:pt x="1227773" y="2032567"/>
                    <a:pt x="1236663" y="2040051"/>
                    <a:pt x="1231583" y="2041922"/>
                  </a:cubicBezTo>
                  <a:cubicBezTo>
                    <a:pt x="1230948" y="2042546"/>
                    <a:pt x="1225233" y="2044417"/>
                    <a:pt x="1220153" y="2045041"/>
                  </a:cubicBezTo>
                  <a:cubicBezTo>
                    <a:pt x="1215073" y="2046288"/>
                    <a:pt x="1211263" y="2046288"/>
                    <a:pt x="1211263" y="2041922"/>
                  </a:cubicBezTo>
                  <a:cubicBezTo>
                    <a:pt x="1211263" y="2038180"/>
                    <a:pt x="1219518" y="2031320"/>
                    <a:pt x="1222693" y="2028825"/>
                  </a:cubicBezTo>
                  <a:close/>
                  <a:moveTo>
                    <a:pt x="1192248" y="1986570"/>
                  </a:moveTo>
                  <a:cubicBezTo>
                    <a:pt x="1194047" y="1985963"/>
                    <a:pt x="1196446" y="1987177"/>
                    <a:pt x="1199444" y="1988391"/>
                  </a:cubicBezTo>
                  <a:cubicBezTo>
                    <a:pt x="1199444" y="1988391"/>
                    <a:pt x="1205442" y="1990819"/>
                    <a:pt x="1209040" y="1993247"/>
                  </a:cubicBezTo>
                  <a:cubicBezTo>
                    <a:pt x="1212639" y="1996282"/>
                    <a:pt x="1214438" y="1999924"/>
                    <a:pt x="1210240" y="2002352"/>
                  </a:cubicBezTo>
                  <a:cubicBezTo>
                    <a:pt x="1206041" y="2004173"/>
                    <a:pt x="1199444" y="2006601"/>
                    <a:pt x="1193447" y="2000531"/>
                  </a:cubicBezTo>
                  <a:cubicBezTo>
                    <a:pt x="1188049" y="1995068"/>
                    <a:pt x="1187450" y="1987784"/>
                    <a:pt x="1192248" y="1986570"/>
                  </a:cubicBezTo>
                  <a:close/>
                  <a:moveTo>
                    <a:pt x="828619" y="1951038"/>
                  </a:moveTo>
                  <a:lnTo>
                    <a:pt x="828619" y="1951642"/>
                  </a:lnTo>
                  <a:cubicBezTo>
                    <a:pt x="829815" y="1951038"/>
                    <a:pt x="831010" y="1952245"/>
                    <a:pt x="832205" y="1952245"/>
                  </a:cubicBezTo>
                  <a:cubicBezTo>
                    <a:pt x="840572" y="1954056"/>
                    <a:pt x="842963" y="1959490"/>
                    <a:pt x="842963" y="1969149"/>
                  </a:cubicBezTo>
                  <a:cubicBezTo>
                    <a:pt x="842963" y="1976393"/>
                    <a:pt x="839975" y="1986053"/>
                    <a:pt x="833400" y="1989675"/>
                  </a:cubicBezTo>
                  <a:cubicBezTo>
                    <a:pt x="825033" y="1993901"/>
                    <a:pt x="816069" y="1990882"/>
                    <a:pt x="807104" y="1988468"/>
                  </a:cubicBezTo>
                  <a:cubicBezTo>
                    <a:pt x="801127" y="1987260"/>
                    <a:pt x="799335" y="1986053"/>
                    <a:pt x="798139" y="1983638"/>
                  </a:cubicBezTo>
                  <a:cubicBezTo>
                    <a:pt x="797542" y="1981223"/>
                    <a:pt x="796944" y="1978205"/>
                    <a:pt x="794553" y="1972771"/>
                  </a:cubicBezTo>
                  <a:cubicBezTo>
                    <a:pt x="792163" y="1967942"/>
                    <a:pt x="792163" y="1964319"/>
                    <a:pt x="793358" y="1961905"/>
                  </a:cubicBezTo>
                  <a:cubicBezTo>
                    <a:pt x="795151" y="1959490"/>
                    <a:pt x="797542" y="1957679"/>
                    <a:pt x="802323" y="1955264"/>
                  </a:cubicBezTo>
                  <a:cubicBezTo>
                    <a:pt x="808299" y="1952245"/>
                    <a:pt x="822045" y="1951038"/>
                    <a:pt x="823838" y="1952245"/>
                  </a:cubicBezTo>
                  <a:cubicBezTo>
                    <a:pt x="825033" y="1952245"/>
                    <a:pt x="826826" y="1951642"/>
                    <a:pt x="828619" y="1951038"/>
                  </a:cubicBezTo>
                  <a:close/>
                  <a:moveTo>
                    <a:pt x="1150238" y="1941513"/>
                  </a:moveTo>
                  <a:cubicBezTo>
                    <a:pt x="1150857" y="1941513"/>
                    <a:pt x="1150857" y="1941513"/>
                    <a:pt x="1151476" y="1941513"/>
                  </a:cubicBezTo>
                  <a:cubicBezTo>
                    <a:pt x="1156427" y="1941513"/>
                    <a:pt x="1164472" y="1941513"/>
                    <a:pt x="1168185" y="1943806"/>
                  </a:cubicBezTo>
                  <a:cubicBezTo>
                    <a:pt x="1171898" y="1944953"/>
                    <a:pt x="1176231" y="1948965"/>
                    <a:pt x="1179325" y="1952978"/>
                  </a:cubicBezTo>
                  <a:cubicBezTo>
                    <a:pt x="1183038" y="1956418"/>
                    <a:pt x="1184276" y="1959284"/>
                    <a:pt x="1180563" y="1960431"/>
                  </a:cubicBezTo>
                  <a:cubicBezTo>
                    <a:pt x="1175612" y="1961578"/>
                    <a:pt x="1165710" y="1962151"/>
                    <a:pt x="1158283" y="1960431"/>
                  </a:cubicBezTo>
                  <a:cubicBezTo>
                    <a:pt x="1151476" y="1958711"/>
                    <a:pt x="1149000" y="1955272"/>
                    <a:pt x="1148382" y="1950685"/>
                  </a:cubicBezTo>
                  <a:cubicBezTo>
                    <a:pt x="1147763" y="1946672"/>
                    <a:pt x="1149000" y="1942659"/>
                    <a:pt x="1150238" y="1941513"/>
                  </a:cubicBezTo>
                  <a:close/>
                  <a:moveTo>
                    <a:pt x="1062113" y="1934170"/>
                  </a:moveTo>
                  <a:cubicBezTo>
                    <a:pt x="1068160" y="1934170"/>
                    <a:pt x="1075418" y="1933575"/>
                    <a:pt x="1080860" y="1935956"/>
                  </a:cubicBezTo>
                  <a:cubicBezTo>
                    <a:pt x="1087513" y="1939528"/>
                    <a:pt x="1089327" y="1946672"/>
                    <a:pt x="1092351" y="1953220"/>
                  </a:cubicBezTo>
                  <a:cubicBezTo>
                    <a:pt x="1094770" y="1957983"/>
                    <a:pt x="1095375" y="1959769"/>
                    <a:pt x="1093560" y="1960959"/>
                  </a:cubicBezTo>
                  <a:cubicBezTo>
                    <a:pt x="1091746" y="1962150"/>
                    <a:pt x="1087513" y="1962150"/>
                    <a:pt x="1082070" y="1962150"/>
                  </a:cubicBezTo>
                  <a:cubicBezTo>
                    <a:pt x="1076627" y="1962150"/>
                    <a:pt x="1060299" y="1959769"/>
                    <a:pt x="1059089" y="1955601"/>
                  </a:cubicBezTo>
                  <a:cubicBezTo>
                    <a:pt x="1058484" y="1953220"/>
                    <a:pt x="1057275" y="1947862"/>
                    <a:pt x="1057275" y="1943100"/>
                  </a:cubicBezTo>
                  <a:cubicBezTo>
                    <a:pt x="1057275" y="1937742"/>
                    <a:pt x="1059089" y="1933575"/>
                    <a:pt x="1062113" y="1934170"/>
                  </a:cubicBezTo>
                  <a:close/>
                  <a:moveTo>
                    <a:pt x="949043" y="1900238"/>
                  </a:moveTo>
                  <a:cubicBezTo>
                    <a:pt x="955740" y="1900840"/>
                    <a:pt x="961830" y="1903851"/>
                    <a:pt x="966701" y="1905055"/>
                  </a:cubicBezTo>
                  <a:cubicBezTo>
                    <a:pt x="977661" y="1908066"/>
                    <a:pt x="977661" y="1915292"/>
                    <a:pt x="986795" y="1920109"/>
                  </a:cubicBezTo>
                  <a:cubicBezTo>
                    <a:pt x="992884" y="1923120"/>
                    <a:pt x="1002626" y="1922518"/>
                    <a:pt x="1009324" y="1922518"/>
                  </a:cubicBezTo>
                  <a:cubicBezTo>
                    <a:pt x="1017240" y="1922518"/>
                    <a:pt x="1023938" y="1930346"/>
                    <a:pt x="1023938" y="1936367"/>
                  </a:cubicBezTo>
                  <a:cubicBezTo>
                    <a:pt x="1023938" y="1941787"/>
                    <a:pt x="1022720" y="1944195"/>
                    <a:pt x="1019067" y="1945400"/>
                  </a:cubicBezTo>
                  <a:cubicBezTo>
                    <a:pt x="1016022" y="1946604"/>
                    <a:pt x="1011151" y="1946002"/>
                    <a:pt x="1006280" y="1947206"/>
                  </a:cubicBezTo>
                  <a:cubicBezTo>
                    <a:pt x="993493" y="1950217"/>
                    <a:pt x="993493" y="1947206"/>
                    <a:pt x="986795" y="1953830"/>
                  </a:cubicBezTo>
                  <a:cubicBezTo>
                    <a:pt x="978270" y="1962260"/>
                    <a:pt x="969136" y="1965271"/>
                    <a:pt x="956349" y="1968884"/>
                  </a:cubicBezTo>
                  <a:cubicBezTo>
                    <a:pt x="950869" y="1970088"/>
                    <a:pt x="938082" y="1967077"/>
                    <a:pt x="932602" y="1965873"/>
                  </a:cubicBezTo>
                  <a:cubicBezTo>
                    <a:pt x="924077" y="1964066"/>
                    <a:pt x="917380" y="1962862"/>
                    <a:pt x="907637" y="1962862"/>
                  </a:cubicBezTo>
                  <a:cubicBezTo>
                    <a:pt x="896068" y="1962862"/>
                    <a:pt x="893632" y="1961056"/>
                    <a:pt x="890588" y="1956238"/>
                  </a:cubicBezTo>
                  <a:cubicBezTo>
                    <a:pt x="890588" y="1955034"/>
                    <a:pt x="909464" y="1945400"/>
                    <a:pt x="910682" y="1945400"/>
                  </a:cubicBezTo>
                  <a:cubicBezTo>
                    <a:pt x="914335" y="1942991"/>
                    <a:pt x="915553" y="1939378"/>
                    <a:pt x="914335" y="1935765"/>
                  </a:cubicBezTo>
                  <a:cubicBezTo>
                    <a:pt x="913726" y="1931550"/>
                    <a:pt x="910682" y="1927937"/>
                    <a:pt x="909464" y="1926733"/>
                  </a:cubicBezTo>
                  <a:cubicBezTo>
                    <a:pt x="906419" y="1923722"/>
                    <a:pt x="903375" y="1923120"/>
                    <a:pt x="901548" y="1921915"/>
                  </a:cubicBezTo>
                  <a:cubicBezTo>
                    <a:pt x="900330" y="1920109"/>
                    <a:pt x="899721" y="1918303"/>
                    <a:pt x="902766" y="1912281"/>
                  </a:cubicBezTo>
                  <a:cubicBezTo>
                    <a:pt x="903984" y="1909270"/>
                    <a:pt x="905810" y="1906862"/>
                    <a:pt x="907637" y="1904453"/>
                  </a:cubicBezTo>
                  <a:cubicBezTo>
                    <a:pt x="908855" y="1901442"/>
                    <a:pt x="933211" y="1903851"/>
                    <a:pt x="942345" y="1901442"/>
                  </a:cubicBezTo>
                  <a:cubicBezTo>
                    <a:pt x="944780" y="1900840"/>
                    <a:pt x="946607" y="1900238"/>
                    <a:pt x="949043" y="1900238"/>
                  </a:cubicBezTo>
                  <a:close/>
                  <a:moveTo>
                    <a:pt x="687215" y="1809750"/>
                  </a:moveTo>
                  <a:lnTo>
                    <a:pt x="698121" y="1809750"/>
                  </a:lnTo>
                  <a:cubicBezTo>
                    <a:pt x="712057" y="1809750"/>
                    <a:pt x="728416" y="1814001"/>
                    <a:pt x="742351" y="1817037"/>
                  </a:cubicBezTo>
                  <a:cubicBezTo>
                    <a:pt x="755681" y="1819466"/>
                    <a:pt x="764769" y="1827967"/>
                    <a:pt x="776887" y="1833432"/>
                  </a:cubicBezTo>
                  <a:cubicBezTo>
                    <a:pt x="783552" y="1837076"/>
                    <a:pt x="786581" y="1848613"/>
                    <a:pt x="793246" y="1855293"/>
                  </a:cubicBezTo>
                  <a:cubicBezTo>
                    <a:pt x="800517" y="1862580"/>
                    <a:pt x="813847" y="1863794"/>
                    <a:pt x="822935" y="1866223"/>
                  </a:cubicBezTo>
                  <a:cubicBezTo>
                    <a:pt x="836265" y="1869867"/>
                    <a:pt x="839900" y="1871081"/>
                    <a:pt x="851412" y="1877154"/>
                  </a:cubicBezTo>
                  <a:cubicBezTo>
                    <a:pt x="861712" y="1882011"/>
                    <a:pt x="857471" y="1887477"/>
                    <a:pt x="870194" y="1891120"/>
                  </a:cubicBezTo>
                  <a:cubicBezTo>
                    <a:pt x="879283" y="1892942"/>
                    <a:pt x="886553" y="1895371"/>
                    <a:pt x="894430" y="1897800"/>
                  </a:cubicBezTo>
                  <a:cubicBezTo>
                    <a:pt x="900489" y="1899014"/>
                    <a:pt x="901701" y="1901443"/>
                    <a:pt x="900489" y="1904479"/>
                  </a:cubicBezTo>
                  <a:cubicBezTo>
                    <a:pt x="899883" y="1907516"/>
                    <a:pt x="896854" y="1910552"/>
                    <a:pt x="894430" y="1912374"/>
                  </a:cubicBezTo>
                  <a:cubicBezTo>
                    <a:pt x="891401" y="1916017"/>
                    <a:pt x="883524" y="1916017"/>
                    <a:pt x="875042" y="1915410"/>
                  </a:cubicBezTo>
                  <a:cubicBezTo>
                    <a:pt x="866559" y="1914802"/>
                    <a:pt x="856865" y="1914195"/>
                    <a:pt x="851412" y="1914195"/>
                  </a:cubicBezTo>
                  <a:cubicBezTo>
                    <a:pt x="843535" y="1914195"/>
                    <a:pt x="838082" y="1916624"/>
                    <a:pt x="832629" y="1918446"/>
                  </a:cubicBezTo>
                  <a:cubicBezTo>
                    <a:pt x="827176" y="1920268"/>
                    <a:pt x="821723" y="1920875"/>
                    <a:pt x="815058" y="1917231"/>
                  </a:cubicBezTo>
                  <a:cubicBezTo>
                    <a:pt x="808999" y="1914195"/>
                    <a:pt x="800517" y="1905694"/>
                    <a:pt x="796276" y="1901443"/>
                  </a:cubicBezTo>
                  <a:cubicBezTo>
                    <a:pt x="790217" y="1895371"/>
                    <a:pt x="778705" y="1890513"/>
                    <a:pt x="772646" y="1885655"/>
                  </a:cubicBezTo>
                  <a:cubicBezTo>
                    <a:pt x="766587" y="1881404"/>
                    <a:pt x="755075" y="1878368"/>
                    <a:pt x="749016" y="1872296"/>
                  </a:cubicBezTo>
                  <a:cubicBezTo>
                    <a:pt x="742957" y="1865616"/>
                    <a:pt x="735687" y="1862580"/>
                    <a:pt x="727810" y="1858329"/>
                  </a:cubicBezTo>
                  <a:cubicBezTo>
                    <a:pt x="719933" y="1854686"/>
                    <a:pt x="714480" y="1852257"/>
                    <a:pt x="707816" y="1850435"/>
                  </a:cubicBezTo>
                  <a:cubicBezTo>
                    <a:pt x="698727" y="1848006"/>
                    <a:pt x="692062" y="1844363"/>
                    <a:pt x="681156" y="1844363"/>
                  </a:cubicBezTo>
                  <a:cubicBezTo>
                    <a:pt x="673280" y="1844363"/>
                    <a:pt x="667221" y="1847399"/>
                    <a:pt x="659950" y="1851649"/>
                  </a:cubicBezTo>
                  <a:cubicBezTo>
                    <a:pt x="652074" y="1855293"/>
                    <a:pt x="646621" y="1857115"/>
                    <a:pt x="638138" y="1861365"/>
                  </a:cubicBezTo>
                  <a:cubicBezTo>
                    <a:pt x="632685" y="1863794"/>
                    <a:pt x="627838" y="1863794"/>
                    <a:pt x="624203" y="1861973"/>
                  </a:cubicBezTo>
                  <a:cubicBezTo>
                    <a:pt x="621173" y="1860758"/>
                    <a:pt x="619355" y="1856507"/>
                    <a:pt x="617538" y="1851649"/>
                  </a:cubicBezTo>
                  <a:cubicBezTo>
                    <a:pt x="626020" y="1848006"/>
                    <a:pt x="641773" y="1829182"/>
                    <a:pt x="654497" y="1818858"/>
                  </a:cubicBezTo>
                  <a:cubicBezTo>
                    <a:pt x="665403" y="1810357"/>
                    <a:pt x="675703" y="1809750"/>
                    <a:pt x="687215" y="1809750"/>
                  </a:cubicBezTo>
                  <a:close/>
                  <a:moveTo>
                    <a:pt x="766425" y="1756395"/>
                  </a:moveTo>
                  <a:cubicBezTo>
                    <a:pt x="768886" y="1755775"/>
                    <a:pt x="770731" y="1755775"/>
                    <a:pt x="771962" y="1756395"/>
                  </a:cubicBezTo>
                  <a:cubicBezTo>
                    <a:pt x="779959" y="1761356"/>
                    <a:pt x="776883" y="1758255"/>
                    <a:pt x="780574" y="1762596"/>
                  </a:cubicBezTo>
                  <a:cubicBezTo>
                    <a:pt x="784265" y="1766317"/>
                    <a:pt x="792262" y="1771898"/>
                    <a:pt x="793492" y="1778719"/>
                  </a:cubicBezTo>
                  <a:cubicBezTo>
                    <a:pt x="794723" y="1781820"/>
                    <a:pt x="795338" y="1786161"/>
                    <a:pt x="794723" y="1789262"/>
                  </a:cubicBezTo>
                  <a:cubicBezTo>
                    <a:pt x="794107" y="1792982"/>
                    <a:pt x="791032" y="1795463"/>
                    <a:pt x="785495" y="1795463"/>
                  </a:cubicBezTo>
                  <a:cubicBezTo>
                    <a:pt x="778728" y="1795463"/>
                    <a:pt x="760889" y="1793602"/>
                    <a:pt x="757813" y="1787401"/>
                  </a:cubicBezTo>
                  <a:cubicBezTo>
                    <a:pt x="756583" y="1785541"/>
                    <a:pt x="752892" y="1781200"/>
                    <a:pt x="750431" y="1776239"/>
                  </a:cubicBezTo>
                  <a:cubicBezTo>
                    <a:pt x="747970" y="1771898"/>
                    <a:pt x="746125" y="1766937"/>
                    <a:pt x="748585" y="1764457"/>
                  </a:cubicBezTo>
                  <a:cubicBezTo>
                    <a:pt x="751661" y="1761356"/>
                    <a:pt x="760889" y="1757635"/>
                    <a:pt x="766425" y="1756395"/>
                  </a:cubicBezTo>
                  <a:close/>
                  <a:moveTo>
                    <a:pt x="748049" y="1690349"/>
                  </a:moveTo>
                  <a:cubicBezTo>
                    <a:pt x="751705" y="1689100"/>
                    <a:pt x="753533" y="1691598"/>
                    <a:pt x="760845" y="1693472"/>
                  </a:cubicBezTo>
                  <a:cubicBezTo>
                    <a:pt x="770595" y="1695970"/>
                    <a:pt x="776079" y="1699093"/>
                    <a:pt x="784610" y="1703465"/>
                  </a:cubicBezTo>
                  <a:cubicBezTo>
                    <a:pt x="788266" y="1705339"/>
                    <a:pt x="791922" y="1710336"/>
                    <a:pt x="792531" y="1714708"/>
                  </a:cubicBezTo>
                  <a:cubicBezTo>
                    <a:pt x="793750" y="1719080"/>
                    <a:pt x="791922" y="1723452"/>
                    <a:pt x="784610" y="1724702"/>
                  </a:cubicBezTo>
                  <a:cubicBezTo>
                    <a:pt x="781563" y="1725326"/>
                    <a:pt x="776079" y="1726575"/>
                    <a:pt x="771204" y="1727200"/>
                  </a:cubicBezTo>
                  <a:cubicBezTo>
                    <a:pt x="765720" y="1727200"/>
                    <a:pt x="760236" y="1725951"/>
                    <a:pt x="757798" y="1722828"/>
                  </a:cubicBezTo>
                  <a:cubicBezTo>
                    <a:pt x="754142" y="1715957"/>
                    <a:pt x="735253" y="1692223"/>
                    <a:pt x="733425" y="1692223"/>
                  </a:cubicBezTo>
                  <a:cubicBezTo>
                    <a:pt x="740737" y="1697220"/>
                    <a:pt x="740128" y="1697844"/>
                    <a:pt x="744393" y="1693472"/>
                  </a:cubicBezTo>
                  <a:cubicBezTo>
                    <a:pt x="745612" y="1692223"/>
                    <a:pt x="746830" y="1690974"/>
                    <a:pt x="748049" y="1690349"/>
                  </a:cubicBezTo>
                  <a:close/>
                  <a:moveTo>
                    <a:pt x="2616102" y="869950"/>
                  </a:moveTo>
                  <a:cubicBezTo>
                    <a:pt x="2617313" y="869950"/>
                    <a:pt x="2617313" y="870557"/>
                    <a:pt x="2618524" y="871164"/>
                  </a:cubicBezTo>
                  <a:cubicBezTo>
                    <a:pt x="2625791" y="876626"/>
                    <a:pt x="2629424" y="882089"/>
                    <a:pt x="2633057" y="889979"/>
                  </a:cubicBezTo>
                  <a:cubicBezTo>
                    <a:pt x="2636691" y="897263"/>
                    <a:pt x="2640929" y="903332"/>
                    <a:pt x="2643957" y="909402"/>
                  </a:cubicBezTo>
                  <a:cubicBezTo>
                    <a:pt x="2646379" y="914864"/>
                    <a:pt x="2653040" y="923968"/>
                    <a:pt x="2653040" y="930038"/>
                  </a:cubicBezTo>
                  <a:cubicBezTo>
                    <a:pt x="2653040" y="939142"/>
                    <a:pt x="2656068" y="947032"/>
                    <a:pt x="2659701" y="954923"/>
                  </a:cubicBezTo>
                  <a:cubicBezTo>
                    <a:pt x="2662123" y="959778"/>
                    <a:pt x="2666362" y="973738"/>
                    <a:pt x="2671207" y="976773"/>
                  </a:cubicBezTo>
                  <a:lnTo>
                    <a:pt x="2693006" y="987091"/>
                  </a:lnTo>
                  <a:cubicBezTo>
                    <a:pt x="2702089" y="991947"/>
                    <a:pt x="2708145" y="997409"/>
                    <a:pt x="2714806" y="1004086"/>
                  </a:cubicBezTo>
                  <a:cubicBezTo>
                    <a:pt x="2718439" y="1007727"/>
                    <a:pt x="2719650" y="1010155"/>
                    <a:pt x="2722678" y="1011976"/>
                  </a:cubicBezTo>
                  <a:cubicBezTo>
                    <a:pt x="2725100" y="1013797"/>
                    <a:pt x="2729339" y="1015011"/>
                    <a:pt x="2736000" y="1015011"/>
                  </a:cubicBezTo>
                  <a:cubicBezTo>
                    <a:pt x="2742661" y="1015011"/>
                    <a:pt x="2745688" y="1013190"/>
                    <a:pt x="2746294" y="1010155"/>
                  </a:cubicBezTo>
                  <a:cubicBezTo>
                    <a:pt x="2746294" y="1007120"/>
                    <a:pt x="2744477" y="1003479"/>
                    <a:pt x="2740238" y="999230"/>
                  </a:cubicBezTo>
                  <a:cubicBezTo>
                    <a:pt x="2734788" y="993768"/>
                    <a:pt x="2729944" y="985270"/>
                    <a:pt x="2727522" y="975559"/>
                  </a:cubicBezTo>
                  <a:cubicBezTo>
                    <a:pt x="2724494" y="965848"/>
                    <a:pt x="2723889" y="955530"/>
                    <a:pt x="2726311" y="945819"/>
                  </a:cubicBezTo>
                  <a:cubicBezTo>
                    <a:pt x="2727522" y="942784"/>
                    <a:pt x="2728733" y="937321"/>
                    <a:pt x="2731155" y="933073"/>
                  </a:cubicBezTo>
                  <a:cubicBezTo>
                    <a:pt x="2734183" y="928824"/>
                    <a:pt x="2737211" y="925182"/>
                    <a:pt x="2742055" y="925182"/>
                  </a:cubicBezTo>
                  <a:cubicBezTo>
                    <a:pt x="2749321" y="925182"/>
                    <a:pt x="2761432" y="922754"/>
                    <a:pt x="2767488" y="922148"/>
                  </a:cubicBezTo>
                  <a:cubicBezTo>
                    <a:pt x="2832281" y="1090273"/>
                    <a:pt x="2868613" y="1272357"/>
                    <a:pt x="2868613" y="1462939"/>
                  </a:cubicBezTo>
                  <a:cubicBezTo>
                    <a:pt x="2868613" y="1836820"/>
                    <a:pt x="2731761" y="2179140"/>
                    <a:pt x="2507105" y="2443163"/>
                  </a:cubicBezTo>
                  <a:cubicBezTo>
                    <a:pt x="2508316" y="2438915"/>
                    <a:pt x="2510132" y="2435273"/>
                    <a:pt x="2514371" y="2427383"/>
                  </a:cubicBezTo>
                  <a:cubicBezTo>
                    <a:pt x="2518004" y="2419492"/>
                    <a:pt x="2525271" y="2415850"/>
                    <a:pt x="2528904" y="2407353"/>
                  </a:cubicBezTo>
                  <a:cubicBezTo>
                    <a:pt x="2534354" y="2396428"/>
                    <a:pt x="2541015" y="2385503"/>
                    <a:pt x="2545859" y="2376399"/>
                  </a:cubicBezTo>
                  <a:cubicBezTo>
                    <a:pt x="2548887" y="2369722"/>
                    <a:pt x="2551309" y="2364260"/>
                    <a:pt x="2554337" y="2357583"/>
                  </a:cubicBezTo>
                  <a:cubicBezTo>
                    <a:pt x="2559787" y="2346658"/>
                    <a:pt x="2573109" y="2333305"/>
                    <a:pt x="2582797" y="2322987"/>
                  </a:cubicBezTo>
                  <a:cubicBezTo>
                    <a:pt x="2594908" y="2311455"/>
                    <a:pt x="2610652" y="2286570"/>
                    <a:pt x="2617313" y="2272610"/>
                  </a:cubicBezTo>
                  <a:cubicBezTo>
                    <a:pt x="2620947" y="2265327"/>
                    <a:pt x="2621552" y="2258044"/>
                    <a:pt x="2625185" y="2250760"/>
                  </a:cubicBezTo>
                  <a:cubicBezTo>
                    <a:pt x="2628819" y="2243477"/>
                    <a:pt x="2634268" y="2237407"/>
                    <a:pt x="2636085" y="2229517"/>
                  </a:cubicBezTo>
                  <a:cubicBezTo>
                    <a:pt x="2637902" y="2221020"/>
                    <a:pt x="2642141" y="2212522"/>
                    <a:pt x="2646985" y="2204632"/>
                  </a:cubicBezTo>
                  <a:cubicBezTo>
                    <a:pt x="2652435" y="2196135"/>
                    <a:pt x="2656674" y="2185817"/>
                    <a:pt x="2660912" y="2176105"/>
                  </a:cubicBezTo>
                  <a:cubicBezTo>
                    <a:pt x="2665757" y="2163359"/>
                    <a:pt x="2669995" y="2151220"/>
                    <a:pt x="2676051" y="2138475"/>
                  </a:cubicBezTo>
                  <a:cubicBezTo>
                    <a:pt x="2681501" y="2128156"/>
                    <a:pt x="2693006" y="2119052"/>
                    <a:pt x="2693006" y="2108127"/>
                  </a:cubicBezTo>
                  <a:cubicBezTo>
                    <a:pt x="2693006" y="2099630"/>
                    <a:pt x="2696639" y="2084456"/>
                    <a:pt x="2699667" y="2076566"/>
                  </a:cubicBezTo>
                  <a:cubicBezTo>
                    <a:pt x="2702695" y="2069889"/>
                    <a:pt x="2706934" y="2058964"/>
                    <a:pt x="2707539" y="2052894"/>
                  </a:cubicBezTo>
                  <a:cubicBezTo>
                    <a:pt x="2710567" y="2040148"/>
                    <a:pt x="2708750" y="2022547"/>
                    <a:pt x="2714806" y="2010408"/>
                  </a:cubicBezTo>
                  <a:cubicBezTo>
                    <a:pt x="2719044" y="2001911"/>
                    <a:pt x="2722678" y="1988558"/>
                    <a:pt x="2729339" y="1979453"/>
                  </a:cubicBezTo>
                  <a:cubicBezTo>
                    <a:pt x="2737211" y="1968528"/>
                    <a:pt x="2734183" y="1960031"/>
                    <a:pt x="2740238" y="1948499"/>
                  </a:cubicBezTo>
                  <a:cubicBezTo>
                    <a:pt x="2743872" y="1941823"/>
                    <a:pt x="2752349" y="1931504"/>
                    <a:pt x="2749927" y="1923007"/>
                  </a:cubicBezTo>
                  <a:cubicBezTo>
                    <a:pt x="2748716" y="1917545"/>
                    <a:pt x="2745688" y="1912689"/>
                    <a:pt x="2742055" y="1907226"/>
                  </a:cubicBezTo>
                  <a:cubicBezTo>
                    <a:pt x="2738422" y="1901764"/>
                    <a:pt x="2734183" y="1896908"/>
                    <a:pt x="2727522" y="1895694"/>
                  </a:cubicBezTo>
                  <a:cubicBezTo>
                    <a:pt x="2719044" y="1893267"/>
                    <a:pt x="2710567" y="1898729"/>
                    <a:pt x="2705722" y="1906013"/>
                  </a:cubicBezTo>
                  <a:cubicBezTo>
                    <a:pt x="2701484" y="1913296"/>
                    <a:pt x="2694217" y="1921793"/>
                    <a:pt x="2686345" y="1926042"/>
                  </a:cubicBezTo>
                  <a:cubicBezTo>
                    <a:pt x="2681501" y="1928470"/>
                    <a:pt x="2676656" y="1930291"/>
                    <a:pt x="2673629" y="1932718"/>
                  </a:cubicBezTo>
                  <a:cubicBezTo>
                    <a:pt x="2669995" y="1935753"/>
                    <a:pt x="2668784" y="1939395"/>
                    <a:pt x="2667573" y="1944857"/>
                  </a:cubicBezTo>
                  <a:cubicBezTo>
                    <a:pt x="2664546" y="1958817"/>
                    <a:pt x="2653040" y="1973384"/>
                    <a:pt x="2646985" y="1986130"/>
                  </a:cubicBezTo>
                  <a:cubicBezTo>
                    <a:pt x="2642141" y="1995841"/>
                    <a:pt x="2634874" y="2002518"/>
                    <a:pt x="2625185" y="2009801"/>
                  </a:cubicBezTo>
                  <a:cubicBezTo>
                    <a:pt x="2622158" y="2012229"/>
                    <a:pt x="2617919" y="2015870"/>
                    <a:pt x="2613680" y="2018298"/>
                  </a:cubicBezTo>
                  <a:cubicBezTo>
                    <a:pt x="2608836" y="2021333"/>
                    <a:pt x="2603386" y="2023154"/>
                    <a:pt x="2598542" y="2020726"/>
                  </a:cubicBezTo>
                  <a:cubicBezTo>
                    <a:pt x="2590669" y="2016477"/>
                    <a:pt x="2580981" y="2008587"/>
                    <a:pt x="2574925" y="2003124"/>
                  </a:cubicBezTo>
                  <a:cubicBezTo>
                    <a:pt x="2568870" y="1996448"/>
                    <a:pt x="2567659" y="1985523"/>
                    <a:pt x="2561603" y="1979453"/>
                  </a:cubicBezTo>
                  <a:cubicBezTo>
                    <a:pt x="2558576" y="1976419"/>
                    <a:pt x="2556154" y="1974598"/>
                    <a:pt x="2553731" y="1972170"/>
                  </a:cubicBezTo>
                  <a:cubicBezTo>
                    <a:pt x="2547676" y="1966101"/>
                    <a:pt x="2542226" y="1961245"/>
                    <a:pt x="2539804" y="1956389"/>
                  </a:cubicBezTo>
                  <a:cubicBezTo>
                    <a:pt x="2536776" y="1951534"/>
                    <a:pt x="2536776" y="1946678"/>
                    <a:pt x="2536776" y="1937574"/>
                  </a:cubicBezTo>
                  <a:cubicBezTo>
                    <a:pt x="2536776" y="1930897"/>
                    <a:pt x="2537382" y="1915117"/>
                    <a:pt x="2533143" y="1909047"/>
                  </a:cubicBezTo>
                  <a:cubicBezTo>
                    <a:pt x="2527693" y="1902371"/>
                    <a:pt x="2518610" y="1902978"/>
                    <a:pt x="2514371" y="1898122"/>
                  </a:cubicBezTo>
                  <a:cubicBezTo>
                    <a:pt x="2506499" y="1890839"/>
                    <a:pt x="2505288" y="1883555"/>
                    <a:pt x="2505288" y="1872023"/>
                  </a:cubicBezTo>
                  <a:cubicBezTo>
                    <a:pt x="2505288" y="1865954"/>
                    <a:pt x="2505288" y="1862919"/>
                    <a:pt x="2504683" y="1859277"/>
                  </a:cubicBezTo>
                  <a:cubicBezTo>
                    <a:pt x="2503471" y="1855636"/>
                    <a:pt x="2502260" y="1851387"/>
                    <a:pt x="2497416" y="1848352"/>
                  </a:cubicBezTo>
                  <a:cubicBezTo>
                    <a:pt x="2490755" y="1843497"/>
                    <a:pt x="2475617" y="1827716"/>
                    <a:pt x="2473800" y="1820433"/>
                  </a:cubicBezTo>
                  <a:cubicBezTo>
                    <a:pt x="2473194" y="1818612"/>
                    <a:pt x="2473194" y="1815577"/>
                    <a:pt x="2473194" y="1813756"/>
                  </a:cubicBezTo>
                  <a:cubicBezTo>
                    <a:pt x="2470772" y="1805259"/>
                    <a:pt x="2471983" y="1800403"/>
                    <a:pt x="2473800" y="1796155"/>
                  </a:cubicBezTo>
                  <a:cubicBezTo>
                    <a:pt x="2476222" y="1791906"/>
                    <a:pt x="2478644" y="1788264"/>
                    <a:pt x="2478644" y="1780981"/>
                  </a:cubicBezTo>
                  <a:cubicBezTo>
                    <a:pt x="2478644" y="1771270"/>
                    <a:pt x="2482277" y="1755489"/>
                    <a:pt x="2479855" y="1746992"/>
                  </a:cubicBezTo>
                  <a:cubicBezTo>
                    <a:pt x="2477433" y="1736674"/>
                    <a:pt x="2480461" y="1723928"/>
                    <a:pt x="2476828" y="1714217"/>
                  </a:cubicBezTo>
                  <a:cubicBezTo>
                    <a:pt x="2475011" y="1709361"/>
                    <a:pt x="2472589" y="1704505"/>
                    <a:pt x="2471983" y="1699650"/>
                  </a:cubicBezTo>
                  <a:cubicBezTo>
                    <a:pt x="2471378" y="1694794"/>
                    <a:pt x="2471378" y="1690546"/>
                    <a:pt x="2473800" y="1684476"/>
                  </a:cubicBezTo>
                  <a:cubicBezTo>
                    <a:pt x="2479250" y="1673551"/>
                    <a:pt x="2482277" y="1662019"/>
                    <a:pt x="2478644" y="1649273"/>
                  </a:cubicBezTo>
                  <a:cubicBezTo>
                    <a:pt x="2476828" y="1641383"/>
                    <a:pt x="2471378" y="1633492"/>
                    <a:pt x="2473800" y="1623781"/>
                  </a:cubicBezTo>
                  <a:cubicBezTo>
                    <a:pt x="2475617" y="1617105"/>
                    <a:pt x="2480461" y="1612249"/>
                    <a:pt x="2478644" y="1603145"/>
                  </a:cubicBezTo>
                  <a:cubicBezTo>
                    <a:pt x="2475617" y="1586150"/>
                    <a:pt x="2462900" y="1566121"/>
                    <a:pt x="2462900" y="1550947"/>
                  </a:cubicBezTo>
                  <a:lnTo>
                    <a:pt x="2462900" y="1546092"/>
                  </a:lnTo>
                  <a:cubicBezTo>
                    <a:pt x="2462900" y="1535166"/>
                    <a:pt x="2457450" y="1522421"/>
                    <a:pt x="2460478" y="1511495"/>
                  </a:cubicBezTo>
                  <a:cubicBezTo>
                    <a:pt x="2461689" y="1504819"/>
                    <a:pt x="2467139" y="1490252"/>
                    <a:pt x="2464111" y="1484790"/>
                  </a:cubicBezTo>
                  <a:cubicBezTo>
                    <a:pt x="2460478" y="1477506"/>
                    <a:pt x="2458056" y="1465367"/>
                    <a:pt x="2460478" y="1456263"/>
                  </a:cubicBezTo>
                  <a:cubicBezTo>
                    <a:pt x="2462900" y="1446552"/>
                    <a:pt x="2473194" y="1431985"/>
                    <a:pt x="2473194" y="1421667"/>
                  </a:cubicBezTo>
                  <a:cubicBezTo>
                    <a:pt x="2473194" y="1410135"/>
                    <a:pt x="2470772" y="1398603"/>
                    <a:pt x="2470772" y="1387071"/>
                  </a:cubicBezTo>
                  <a:cubicBezTo>
                    <a:pt x="2470772" y="1377967"/>
                    <a:pt x="2468956" y="1368255"/>
                    <a:pt x="2468956" y="1359758"/>
                  </a:cubicBezTo>
                  <a:cubicBezTo>
                    <a:pt x="2468956" y="1351261"/>
                    <a:pt x="2462900" y="1342157"/>
                    <a:pt x="2467744" y="1334266"/>
                  </a:cubicBezTo>
                  <a:cubicBezTo>
                    <a:pt x="2472589" y="1325769"/>
                    <a:pt x="2476828" y="1316665"/>
                    <a:pt x="2479855" y="1309381"/>
                  </a:cubicBezTo>
                  <a:cubicBezTo>
                    <a:pt x="2482277" y="1303919"/>
                    <a:pt x="2503471" y="1277820"/>
                    <a:pt x="2502260" y="1274178"/>
                  </a:cubicBezTo>
                  <a:cubicBezTo>
                    <a:pt x="2501049" y="1268109"/>
                    <a:pt x="2496205" y="1259004"/>
                    <a:pt x="2492572" y="1250507"/>
                  </a:cubicBezTo>
                  <a:cubicBezTo>
                    <a:pt x="2488938" y="1241403"/>
                    <a:pt x="2485911" y="1232906"/>
                    <a:pt x="2487727" y="1226836"/>
                  </a:cubicBezTo>
                  <a:cubicBezTo>
                    <a:pt x="2490150" y="1217732"/>
                    <a:pt x="2487727" y="1209235"/>
                    <a:pt x="2487727" y="1200130"/>
                  </a:cubicBezTo>
                  <a:cubicBezTo>
                    <a:pt x="2487727" y="1191633"/>
                    <a:pt x="2478039" y="1183743"/>
                    <a:pt x="2479855" y="1175245"/>
                  </a:cubicBezTo>
                  <a:cubicBezTo>
                    <a:pt x="2481672" y="1167355"/>
                    <a:pt x="2484700" y="1160072"/>
                    <a:pt x="2486516" y="1151574"/>
                  </a:cubicBezTo>
                  <a:cubicBezTo>
                    <a:pt x="2488333" y="1146112"/>
                    <a:pt x="2491966" y="1138828"/>
                    <a:pt x="2489544" y="1130331"/>
                  </a:cubicBezTo>
                  <a:cubicBezTo>
                    <a:pt x="2487727" y="1122441"/>
                    <a:pt x="2486516" y="1114550"/>
                    <a:pt x="2484700" y="1106660"/>
                  </a:cubicBezTo>
                  <a:cubicBezTo>
                    <a:pt x="2482883" y="1096342"/>
                    <a:pt x="2482277" y="1084810"/>
                    <a:pt x="2484700" y="1073885"/>
                  </a:cubicBezTo>
                  <a:cubicBezTo>
                    <a:pt x="2486516" y="1067815"/>
                    <a:pt x="2484700" y="1056283"/>
                    <a:pt x="2487727" y="1050214"/>
                  </a:cubicBezTo>
                  <a:cubicBezTo>
                    <a:pt x="2490755" y="1044751"/>
                    <a:pt x="2494994" y="1032612"/>
                    <a:pt x="2500444" y="1029578"/>
                  </a:cubicBezTo>
                  <a:cubicBezTo>
                    <a:pt x="2508316" y="1025936"/>
                    <a:pt x="2514977" y="1024115"/>
                    <a:pt x="2524060" y="1021687"/>
                  </a:cubicBezTo>
                  <a:cubicBezTo>
                    <a:pt x="2529510" y="1020473"/>
                    <a:pt x="2533749" y="1020473"/>
                    <a:pt x="2536776" y="1018652"/>
                  </a:cubicBezTo>
                  <a:cubicBezTo>
                    <a:pt x="2539804" y="1017439"/>
                    <a:pt x="2541621" y="1015011"/>
                    <a:pt x="2543437" y="1010155"/>
                  </a:cubicBezTo>
                  <a:cubicBezTo>
                    <a:pt x="2547070" y="1002265"/>
                    <a:pt x="2556759" y="988912"/>
                    <a:pt x="2556759" y="980415"/>
                  </a:cubicBezTo>
                  <a:cubicBezTo>
                    <a:pt x="2556759" y="973738"/>
                    <a:pt x="2554337" y="960992"/>
                    <a:pt x="2556759" y="954923"/>
                  </a:cubicBezTo>
                  <a:cubicBezTo>
                    <a:pt x="2559787" y="946426"/>
                    <a:pt x="2560998" y="933680"/>
                    <a:pt x="2567053" y="927003"/>
                  </a:cubicBezTo>
                  <a:cubicBezTo>
                    <a:pt x="2574925" y="919720"/>
                    <a:pt x="2583403" y="913043"/>
                    <a:pt x="2590669" y="905760"/>
                  </a:cubicBezTo>
                  <a:cubicBezTo>
                    <a:pt x="2594908" y="901511"/>
                    <a:pt x="2600358" y="899690"/>
                    <a:pt x="2605808" y="894835"/>
                  </a:cubicBezTo>
                  <a:cubicBezTo>
                    <a:pt x="2611258" y="889372"/>
                    <a:pt x="2611258" y="871164"/>
                    <a:pt x="2616102" y="869950"/>
                  </a:cubicBezTo>
                  <a:close/>
                  <a:moveTo>
                    <a:pt x="1151746" y="832458"/>
                  </a:moveTo>
                  <a:cubicBezTo>
                    <a:pt x="1153559" y="832458"/>
                    <a:pt x="1158394" y="831850"/>
                    <a:pt x="1160208" y="833066"/>
                  </a:cubicBezTo>
                  <a:cubicBezTo>
                    <a:pt x="1163230" y="835497"/>
                    <a:pt x="1164438" y="836713"/>
                    <a:pt x="1165647" y="840967"/>
                  </a:cubicBezTo>
                  <a:cubicBezTo>
                    <a:pt x="1166252" y="844614"/>
                    <a:pt x="1168065" y="848261"/>
                    <a:pt x="1168065" y="851300"/>
                  </a:cubicBezTo>
                  <a:cubicBezTo>
                    <a:pt x="1168065" y="856771"/>
                    <a:pt x="1171691" y="856163"/>
                    <a:pt x="1175318" y="859810"/>
                  </a:cubicBezTo>
                  <a:cubicBezTo>
                    <a:pt x="1178340" y="863457"/>
                    <a:pt x="1181362" y="862849"/>
                    <a:pt x="1186198" y="864065"/>
                  </a:cubicBezTo>
                  <a:cubicBezTo>
                    <a:pt x="1190428" y="864673"/>
                    <a:pt x="1196473" y="865888"/>
                    <a:pt x="1200704" y="865888"/>
                  </a:cubicBezTo>
                  <a:cubicBezTo>
                    <a:pt x="1205539" y="865888"/>
                    <a:pt x="1209165" y="865280"/>
                    <a:pt x="1211583" y="869535"/>
                  </a:cubicBezTo>
                  <a:cubicBezTo>
                    <a:pt x="1213396" y="873182"/>
                    <a:pt x="1216418" y="875614"/>
                    <a:pt x="1216418" y="880476"/>
                  </a:cubicBezTo>
                  <a:cubicBezTo>
                    <a:pt x="1216418" y="884731"/>
                    <a:pt x="1215210" y="888378"/>
                    <a:pt x="1215210" y="892633"/>
                  </a:cubicBezTo>
                  <a:cubicBezTo>
                    <a:pt x="1215210" y="896280"/>
                    <a:pt x="1213396" y="901750"/>
                    <a:pt x="1214605" y="905397"/>
                  </a:cubicBezTo>
                  <a:cubicBezTo>
                    <a:pt x="1216418" y="913299"/>
                    <a:pt x="1223067" y="912083"/>
                    <a:pt x="1229112" y="918162"/>
                  </a:cubicBezTo>
                  <a:cubicBezTo>
                    <a:pt x="1232134" y="920593"/>
                    <a:pt x="1238782" y="925456"/>
                    <a:pt x="1239991" y="929710"/>
                  </a:cubicBezTo>
                  <a:cubicBezTo>
                    <a:pt x="1240596" y="933357"/>
                    <a:pt x="1243013" y="937004"/>
                    <a:pt x="1241804" y="941867"/>
                  </a:cubicBezTo>
                  <a:cubicBezTo>
                    <a:pt x="1240596" y="946730"/>
                    <a:pt x="1239991" y="950376"/>
                    <a:pt x="1239991" y="955847"/>
                  </a:cubicBezTo>
                  <a:cubicBezTo>
                    <a:pt x="1239991" y="961317"/>
                    <a:pt x="1239991" y="965572"/>
                    <a:pt x="1233947" y="965572"/>
                  </a:cubicBezTo>
                  <a:lnTo>
                    <a:pt x="1204330" y="965572"/>
                  </a:lnTo>
                  <a:cubicBezTo>
                    <a:pt x="1198890" y="965572"/>
                    <a:pt x="1195868" y="962533"/>
                    <a:pt x="1191033" y="961317"/>
                  </a:cubicBezTo>
                  <a:cubicBezTo>
                    <a:pt x="1184989" y="960102"/>
                    <a:pt x="1185593" y="955239"/>
                    <a:pt x="1181967" y="951592"/>
                  </a:cubicBezTo>
                  <a:cubicBezTo>
                    <a:pt x="1178945" y="948553"/>
                    <a:pt x="1175922" y="946122"/>
                    <a:pt x="1171087" y="943690"/>
                  </a:cubicBezTo>
                  <a:cubicBezTo>
                    <a:pt x="1168669" y="942475"/>
                    <a:pt x="1163230" y="940651"/>
                    <a:pt x="1160208" y="940651"/>
                  </a:cubicBezTo>
                  <a:cubicBezTo>
                    <a:pt x="1155372" y="940651"/>
                    <a:pt x="1151141" y="941867"/>
                    <a:pt x="1146910" y="941867"/>
                  </a:cubicBezTo>
                  <a:cubicBezTo>
                    <a:pt x="1140262" y="941867"/>
                    <a:pt x="1137844" y="943690"/>
                    <a:pt x="1133009" y="948553"/>
                  </a:cubicBezTo>
                  <a:cubicBezTo>
                    <a:pt x="1130591" y="950984"/>
                    <a:pt x="1129382" y="955847"/>
                    <a:pt x="1128173" y="959494"/>
                  </a:cubicBezTo>
                  <a:cubicBezTo>
                    <a:pt x="1126965" y="963141"/>
                    <a:pt x="1125151" y="966788"/>
                    <a:pt x="1122129" y="965572"/>
                  </a:cubicBezTo>
                  <a:cubicBezTo>
                    <a:pt x="1119712" y="963749"/>
                    <a:pt x="1111250" y="961925"/>
                    <a:pt x="1111250" y="958278"/>
                  </a:cubicBezTo>
                  <a:cubicBezTo>
                    <a:pt x="1111250" y="954023"/>
                    <a:pt x="1111250" y="949769"/>
                    <a:pt x="1112459" y="945514"/>
                  </a:cubicBezTo>
                  <a:cubicBezTo>
                    <a:pt x="1113667" y="940043"/>
                    <a:pt x="1114272" y="935181"/>
                    <a:pt x="1115481" y="929102"/>
                  </a:cubicBezTo>
                  <a:cubicBezTo>
                    <a:pt x="1116690" y="923632"/>
                    <a:pt x="1116085" y="913907"/>
                    <a:pt x="1119107" y="909044"/>
                  </a:cubicBezTo>
                  <a:cubicBezTo>
                    <a:pt x="1122129" y="905397"/>
                    <a:pt x="1125151" y="901750"/>
                    <a:pt x="1126965" y="897495"/>
                  </a:cubicBezTo>
                  <a:cubicBezTo>
                    <a:pt x="1129382" y="893241"/>
                    <a:pt x="1136031" y="887770"/>
                    <a:pt x="1134822" y="883515"/>
                  </a:cubicBezTo>
                  <a:cubicBezTo>
                    <a:pt x="1133613" y="878045"/>
                    <a:pt x="1131800" y="868320"/>
                    <a:pt x="1133009" y="861633"/>
                  </a:cubicBezTo>
                  <a:cubicBezTo>
                    <a:pt x="1134218" y="856163"/>
                    <a:pt x="1133613" y="851300"/>
                    <a:pt x="1134822" y="845830"/>
                  </a:cubicBezTo>
                  <a:cubicBezTo>
                    <a:pt x="1136031" y="842791"/>
                    <a:pt x="1137240" y="836105"/>
                    <a:pt x="1140866" y="834281"/>
                  </a:cubicBezTo>
                  <a:cubicBezTo>
                    <a:pt x="1143888" y="832458"/>
                    <a:pt x="1148724" y="834889"/>
                    <a:pt x="1151746" y="832458"/>
                  </a:cubicBezTo>
                  <a:close/>
                  <a:moveTo>
                    <a:pt x="2013141" y="364145"/>
                  </a:moveTo>
                  <a:cubicBezTo>
                    <a:pt x="2013745" y="364145"/>
                    <a:pt x="2014952" y="363538"/>
                    <a:pt x="2016160" y="364145"/>
                  </a:cubicBezTo>
                  <a:cubicBezTo>
                    <a:pt x="2018576" y="365361"/>
                    <a:pt x="2022200" y="368398"/>
                    <a:pt x="2024615" y="369006"/>
                  </a:cubicBezTo>
                  <a:cubicBezTo>
                    <a:pt x="2033675" y="371436"/>
                    <a:pt x="2040318" y="372044"/>
                    <a:pt x="2049377" y="375689"/>
                  </a:cubicBezTo>
                  <a:cubicBezTo>
                    <a:pt x="2057228" y="378727"/>
                    <a:pt x="2062060" y="384195"/>
                    <a:pt x="2071119" y="388448"/>
                  </a:cubicBezTo>
                  <a:cubicBezTo>
                    <a:pt x="2077762" y="392093"/>
                    <a:pt x="2088029" y="395739"/>
                    <a:pt x="2094673" y="402422"/>
                  </a:cubicBezTo>
                  <a:cubicBezTo>
                    <a:pt x="2099504" y="407890"/>
                    <a:pt x="2106752" y="410928"/>
                    <a:pt x="2113999" y="418219"/>
                  </a:cubicBezTo>
                  <a:cubicBezTo>
                    <a:pt x="2121246" y="425509"/>
                    <a:pt x="2129097" y="433408"/>
                    <a:pt x="2137553" y="440091"/>
                  </a:cubicBezTo>
                  <a:cubicBezTo>
                    <a:pt x="2146612" y="446774"/>
                    <a:pt x="2154463" y="449204"/>
                    <a:pt x="2162918" y="455887"/>
                  </a:cubicBezTo>
                  <a:cubicBezTo>
                    <a:pt x="2171373" y="462571"/>
                    <a:pt x="2181036" y="463786"/>
                    <a:pt x="2190699" y="468646"/>
                  </a:cubicBezTo>
                  <a:cubicBezTo>
                    <a:pt x="2196739" y="471684"/>
                    <a:pt x="2200362" y="481405"/>
                    <a:pt x="2206402" y="484443"/>
                  </a:cubicBezTo>
                  <a:cubicBezTo>
                    <a:pt x="2211837" y="487481"/>
                    <a:pt x="2221500" y="491734"/>
                    <a:pt x="2222708" y="497202"/>
                  </a:cubicBezTo>
                  <a:cubicBezTo>
                    <a:pt x="2224520" y="505100"/>
                    <a:pt x="2223916" y="506923"/>
                    <a:pt x="2230559" y="511783"/>
                  </a:cubicBezTo>
                  <a:cubicBezTo>
                    <a:pt x="2239015" y="518466"/>
                    <a:pt x="2249282" y="522112"/>
                    <a:pt x="2254113" y="531833"/>
                  </a:cubicBezTo>
                  <a:cubicBezTo>
                    <a:pt x="2257737" y="539124"/>
                    <a:pt x="2260153" y="546414"/>
                    <a:pt x="2261964" y="554313"/>
                  </a:cubicBezTo>
                  <a:cubicBezTo>
                    <a:pt x="2263776" y="561603"/>
                    <a:pt x="2260757" y="567071"/>
                    <a:pt x="2254113" y="570109"/>
                  </a:cubicBezTo>
                  <a:cubicBezTo>
                    <a:pt x="2249282" y="572540"/>
                    <a:pt x="2248678" y="574970"/>
                    <a:pt x="2248074" y="578008"/>
                  </a:cubicBezTo>
                  <a:cubicBezTo>
                    <a:pt x="2247470" y="581045"/>
                    <a:pt x="2246866" y="584083"/>
                    <a:pt x="2244450" y="588944"/>
                  </a:cubicBezTo>
                  <a:cubicBezTo>
                    <a:pt x="2240826" y="595627"/>
                    <a:pt x="2237807" y="605955"/>
                    <a:pt x="2230559" y="607778"/>
                  </a:cubicBezTo>
                  <a:cubicBezTo>
                    <a:pt x="2226332" y="608993"/>
                    <a:pt x="2217273" y="609601"/>
                    <a:pt x="2211233" y="606563"/>
                  </a:cubicBezTo>
                  <a:cubicBezTo>
                    <a:pt x="2207610" y="604740"/>
                    <a:pt x="2204590" y="602310"/>
                    <a:pt x="2202174" y="599880"/>
                  </a:cubicBezTo>
                  <a:cubicBezTo>
                    <a:pt x="2199758" y="596842"/>
                    <a:pt x="2199155" y="593804"/>
                    <a:pt x="2200362" y="588944"/>
                  </a:cubicBezTo>
                  <a:cubicBezTo>
                    <a:pt x="2201570" y="582261"/>
                    <a:pt x="2200966" y="573147"/>
                    <a:pt x="2195531" y="570109"/>
                  </a:cubicBezTo>
                  <a:cubicBezTo>
                    <a:pt x="2191907" y="568287"/>
                    <a:pt x="2184660" y="567679"/>
                    <a:pt x="2177413" y="568287"/>
                  </a:cubicBezTo>
                  <a:cubicBezTo>
                    <a:pt x="2170769" y="568894"/>
                    <a:pt x="2164730" y="570717"/>
                    <a:pt x="2164126" y="574970"/>
                  </a:cubicBezTo>
                  <a:cubicBezTo>
                    <a:pt x="2162918" y="578615"/>
                    <a:pt x="2161710" y="598057"/>
                    <a:pt x="2158087" y="598665"/>
                  </a:cubicBezTo>
                  <a:cubicBezTo>
                    <a:pt x="2153255" y="599880"/>
                    <a:pt x="2138760" y="599272"/>
                    <a:pt x="2134533" y="595019"/>
                  </a:cubicBezTo>
                  <a:cubicBezTo>
                    <a:pt x="2128493" y="588336"/>
                    <a:pt x="2133325" y="578615"/>
                    <a:pt x="2128493" y="573147"/>
                  </a:cubicBezTo>
                  <a:cubicBezTo>
                    <a:pt x="2120038" y="562211"/>
                    <a:pt x="2113999" y="557350"/>
                    <a:pt x="2106148" y="549452"/>
                  </a:cubicBezTo>
                  <a:cubicBezTo>
                    <a:pt x="2098296" y="541554"/>
                    <a:pt x="2080178" y="545199"/>
                    <a:pt x="2073535" y="538516"/>
                  </a:cubicBezTo>
                  <a:cubicBezTo>
                    <a:pt x="2070515" y="534871"/>
                    <a:pt x="2069911" y="531833"/>
                    <a:pt x="2069911" y="528795"/>
                  </a:cubicBezTo>
                  <a:cubicBezTo>
                    <a:pt x="2069911" y="525150"/>
                    <a:pt x="2070515" y="521504"/>
                    <a:pt x="2071723" y="516644"/>
                  </a:cubicBezTo>
                  <a:cubicBezTo>
                    <a:pt x="2074139" y="506923"/>
                    <a:pt x="2071723" y="503885"/>
                    <a:pt x="2069911" y="495379"/>
                  </a:cubicBezTo>
                  <a:cubicBezTo>
                    <a:pt x="2068099" y="486873"/>
                    <a:pt x="2068099" y="478367"/>
                    <a:pt x="2068099" y="469861"/>
                  </a:cubicBezTo>
                  <a:cubicBezTo>
                    <a:pt x="2068099" y="465608"/>
                    <a:pt x="2067495" y="458318"/>
                    <a:pt x="2065683" y="451635"/>
                  </a:cubicBezTo>
                  <a:cubicBezTo>
                    <a:pt x="2064476" y="444951"/>
                    <a:pt x="2063268" y="438876"/>
                    <a:pt x="2059040" y="437053"/>
                  </a:cubicBezTo>
                  <a:cubicBezTo>
                    <a:pt x="2051793" y="434015"/>
                    <a:pt x="2041526" y="427332"/>
                    <a:pt x="2035486" y="426117"/>
                  </a:cubicBezTo>
                  <a:cubicBezTo>
                    <a:pt x="2027031" y="424294"/>
                    <a:pt x="2020388" y="417611"/>
                    <a:pt x="2011933" y="415181"/>
                  </a:cubicBezTo>
                  <a:cubicBezTo>
                    <a:pt x="2010121" y="414573"/>
                    <a:pt x="1985963" y="405460"/>
                    <a:pt x="1990795" y="401814"/>
                  </a:cubicBezTo>
                  <a:cubicBezTo>
                    <a:pt x="1993814" y="398777"/>
                    <a:pt x="2005289" y="391486"/>
                    <a:pt x="2005289" y="382980"/>
                  </a:cubicBezTo>
                  <a:cubicBezTo>
                    <a:pt x="2005289" y="374474"/>
                    <a:pt x="2006497" y="364753"/>
                    <a:pt x="2013141" y="364145"/>
                  </a:cubicBezTo>
                  <a:close/>
                  <a:moveTo>
                    <a:pt x="1665733" y="237145"/>
                  </a:moveTo>
                  <a:cubicBezTo>
                    <a:pt x="1666939" y="236538"/>
                    <a:pt x="1668146" y="236538"/>
                    <a:pt x="1669352" y="237145"/>
                  </a:cubicBezTo>
                  <a:lnTo>
                    <a:pt x="1680211" y="237145"/>
                  </a:lnTo>
                  <a:cubicBezTo>
                    <a:pt x="1685037" y="237145"/>
                    <a:pt x="1689863" y="237753"/>
                    <a:pt x="1692879" y="239576"/>
                  </a:cubicBezTo>
                  <a:cubicBezTo>
                    <a:pt x="1697705" y="243221"/>
                    <a:pt x="1701928" y="245651"/>
                    <a:pt x="1707961" y="248689"/>
                  </a:cubicBezTo>
                  <a:cubicBezTo>
                    <a:pt x="1711580" y="250512"/>
                    <a:pt x="1720629" y="254765"/>
                    <a:pt x="1725455" y="258410"/>
                  </a:cubicBezTo>
                  <a:cubicBezTo>
                    <a:pt x="1732694" y="263878"/>
                    <a:pt x="1732694" y="265701"/>
                    <a:pt x="1736313" y="272384"/>
                  </a:cubicBezTo>
                  <a:cubicBezTo>
                    <a:pt x="1738726" y="277852"/>
                    <a:pt x="1748378" y="280282"/>
                    <a:pt x="1749585" y="285143"/>
                  </a:cubicBezTo>
                  <a:cubicBezTo>
                    <a:pt x="1750791" y="289396"/>
                    <a:pt x="1752601" y="294864"/>
                    <a:pt x="1752601" y="300939"/>
                  </a:cubicBezTo>
                  <a:cubicBezTo>
                    <a:pt x="1752601" y="307015"/>
                    <a:pt x="1752601" y="314913"/>
                    <a:pt x="1748982" y="319774"/>
                  </a:cubicBezTo>
                  <a:cubicBezTo>
                    <a:pt x="1745965" y="323419"/>
                    <a:pt x="1744156" y="331318"/>
                    <a:pt x="1738726" y="331318"/>
                  </a:cubicBezTo>
                  <a:cubicBezTo>
                    <a:pt x="1732694" y="331318"/>
                    <a:pt x="1727868" y="334355"/>
                    <a:pt x="1721232" y="334355"/>
                  </a:cubicBezTo>
                  <a:cubicBezTo>
                    <a:pt x="1714596" y="334355"/>
                    <a:pt x="1709770" y="331318"/>
                    <a:pt x="1703738" y="331318"/>
                  </a:cubicBezTo>
                  <a:cubicBezTo>
                    <a:pt x="1696499" y="331318"/>
                    <a:pt x="1692276" y="334963"/>
                    <a:pt x="1685037" y="333748"/>
                  </a:cubicBezTo>
                  <a:cubicBezTo>
                    <a:pt x="1679608" y="331925"/>
                    <a:pt x="1671765" y="330102"/>
                    <a:pt x="1667543" y="325849"/>
                  </a:cubicBezTo>
                  <a:cubicBezTo>
                    <a:pt x="1663320" y="321597"/>
                    <a:pt x="1659700" y="314306"/>
                    <a:pt x="1656684" y="311876"/>
                  </a:cubicBezTo>
                  <a:cubicBezTo>
                    <a:pt x="1652461" y="308838"/>
                    <a:pt x="1645826" y="305800"/>
                    <a:pt x="1642206" y="302155"/>
                  </a:cubicBezTo>
                  <a:cubicBezTo>
                    <a:pt x="1637983" y="297902"/>
                    <a:pt x="1633157" y="291218"/>
                    <a:pt x="1629538" y="290003"/>
                  </a:cubicBezTo>
                  <a:cubicBezTo>
                    <a:pt x="1624109" y="288788"/>
                    <a:pt x="1606614" y="287573"/>
                    <a:pt x="1604805" y="281497"/>
                  </a:cubicBezTo>
                  <a:cubicBezTo>
                    <a:pt x="1603598" y="276029"/>
                    <a:pt x="1601788" y="271776"/>
                    <a:pt x="1607821" y="270561"/>
                  </a:cubicBezTo>
                  <a:cubicBezTo>
                    <a:pt x="1612044" y="269346"/>
                    <a:pt x="1618679" y="266308"/>
                    <a:pt x="1623505" y="264486"/>
                  </a:cubicBezTo>
                  <a:cubicBezTo>
                    <a:pt x="1634364" y="260233"/>
                    <a:pt x="1653668" y="263878"/>
                    <a:pt x="1653668" y="262663"/>
                  </a:cubicBezTo>
                  <a:cubicBezTo>
                    <a:pt x="1654874" y="258410"/>
                    <a:pt x="1655478" y="251119"/>
                    <a:pt x="1656684" y="245651"/>
                  </a:cubicBezTo>
                  <a:cubicBezTo>
                    <a:pt x="1657891" y="241398"/>
                    <a:pt x="1661510" y="237753"/>
                    <a:pt x="1665733" y="237145"/>
                  </a:cubicBezTo>
                  <a:close/>
                  <a:moveTo>
                    <a:pt x="811639" y="141288"/>
                  </a:moveTo>
                  <a:cubicBezTo>
                    <a:pt x="814675" y="141288"/>
                    <a:pt x="818924" y="141288"/>
                    <a:pt x="822566" y="142502"/>
                  </a:cubicBezTo>
                  <a:cubicBezTo>
                    <a:pt x="826209" y="143109"/>
                    <a:pt x="828637" y="144931"/>
                    <a:pt x="828637" y="147967"/>
                  </a:cubicBezTo>
                  <a:lnTo>
                    <a:pt x="828637" y="171648"/>
                  </a:lnTo>
                  <a:cubicBezTo>
                    <a:pt x="828637" y="175291"/>
                    <a:pt x="828637" y="180148"/>
                    <a:pt x="829244" y="183792"/>
                  </a:cubicBezTo>
                  <a:cubicBezTo>
                    <a:pt x="830458" y="187435"/>
                    <a:pt x="832279" y="188649"/>
                    <a:pt x="836529" y="186828"/>
                  </a:cubicBezTo>
                  <a:cubicBezTo>
                    <a:pt x="840171" y="184399"/>
                    <a:pt x="851705" y="174684"/>
                    <a:pt x="857169" y="175898"/>
                  </a:cubicBezTo>
                  <a:cubicBezTo>
                    <a:pt x="864453" y="177720"/>
                    <a:pt x="867489" y="180756"/>
                    <a:pt x="875381" y="180756"/>
                  </a:cubicBezTo>
                  <a:cubicBezTo>
                    <a:pt x="882665" y="180756"/>
                    <a:pt x="892378" y="182577"/>
                    <a:pt x="899056" y="180756"/>
                  </a:cubicBezTo>
                  <a:cubicBezTo>
                    <a:pt x="903912" y="179541"/>
                    <a:pt x="913625" y="175898"/>
                    <a:pt x="920910" y="177720"/>
                  </a:cubicBezTo>
                  <a:cubicBezTo>
                    <a:pt x="927588" y="179541"/>
                    <a:pt x="937908" y="180756"/>
                    <a:pt x="944585" y="180756"/>
                  </a:cubicBezTo>
                  <a:cubicBezTo>
                    <a:pt x="953084" y="180756"/>
                    <a:pt x="959762" y="180756"/>
                    <a:pt x="965225" y="183792"/>
                  </a:cubicBezTo>
                  <a:cubicBezTo>
                    <a:pt x="968261" y="185613"/>
                    <a:pt x="971903" y="186220"/>
                    <a:pt x="974938" y="187435"/>
                  </a:cubicBezTo>
                  <a:cubicBezTo>
                    <a:pt x="977974" y="189256"/>
                    <a:pt x="979795" y="192900"/>
                    <a:pt x="979795" y="196543"/>
                  </a:cubicBezTo>
                  <a:cubicBezTo>
                    <a:pt x="979795" y="202007"/>
                    <a:pt x="978581" y="216580"/>
                    <a:pt x="982223" y="220223"/>
                  </a:cubicBezTo>
                  <a:cubicBezTo>
                    <a:pt x="985865" y="223866"/>
                    <a:pt x="989508" y="228724"/>
                    <a:pt x="995578" y="231760"/>
                  </a:cubicBezTo>
                  <a:cubicBezTo>
                    <a:pt x="999828" y="234189"/>
                    <a:pt x="1009541" y="237832"/>
                    <a:pt x="1011362" y="242082"/>
                  </a:cubicBezTo>
                  <a:cubicBezTo>
                    <a:pt x="1014397" y="247547"/>
                    <a:pt x="1013790" y="249369"/>
                    <a:pt x="1012576" y="250583"/>
                  </a:cubicBezTo>
                  <a:cubicBezTo>
                    <a:pt x="1011362" y="252405"/>
                    <a:pt x="1008327" y="254226"/>
                    <a:pt x="1006506" y="259691"/>
                  </a:cubicBezTo>
                  <a:cubicBezTo>
                    <a:pt x="1004684" y="266977"/>
                    <a:pt x="1000435" y="268799"/>
                    <a:pt x="998614" y="276085"/>
                  </a:cubicBezTo>
                  <a:cubicBezTo>
                    <a:pt x="997400" y="282764"/>
                    <a:pt x="993150" y="292480"/>
                    <a:pt x="994971" y="299766"/>
                  </a:cubicBezTo>
                  <a:cubicBezTo>
                    <a:pt x="996793" y="307660"/>
                    <a:pt x="1000435" y="307660"/>
                    <a:pt x="1003470" y="307052"/>
                  </a:cubicBezTo>
                  <a:cubicBezTo>
                    <a:pt x="1007113" y="305838"/>
                    <a:pt x="1010755" y="304016"/>
                    <a:pt x="1011362" y="305838"/>
                  </a:cubicBezTo>
                  <a:cubicBezTo>
                    <a:pt x="1018040" y="312517"/>
                    <a:pt x="1026539" y="316160"/>
                    <a:pt x="1030181" y="323447"/>
                  </a:cubicBezTo>
                  <a:cubicBezTo>
                    <a:pt x="1033823" y="330126"/>
                    <a:pt x="1038680" y="332555"/>
                    <a:pt x="1044143" y="338626"/>
                  </a:cubicBezTo>
                  <a:cubicBezTo>
                    <a:pt x="1045964" y="340448"/>
                    <a:pt x="1049607" y="343484"/>
                    <a:pt x="1052035" y="346520"/>
                  </a:cubicBezTo>
                  <a:cubicBezTo>
                    <a:pt x="1053856" y="349556"/>
                    <a:pt x="1054463" y="353199"/>
                    <a:pt x="1052035" y="358057"/>
                  </a:cubicBezTo>
                  <a:cubicBezTo>
                    <a:pt x="1050214" y="361093"/>
                    <a:pt x="1042322" y="367165"/>
                    <a:pt x="1042322" y="370808"/>
                  </a:cubicBezTo>
                  <a:cubicBezTo>
                    <a:pt x="1042322" y="379916"/>
                    <a:pt x="1045964" y="385988"/>
                    <a:pt x="1045964" y="394488"/>
                  </a:cubicBezTo>
                  <a:cubicBezTo>
                    <a:pt x="1045964" y="399346"/>
                    <a:pt x="1045357" y="415133"/>
                    <a:pt x="1039894" y="415133"/>
                  </a:cubicBezTo>
                  <a:cubicBezTo>
                    <a:pt x="1032002" y="415133"/>
                    <a:pt x="1032002" y="409061"/>
                    <a:pt x="1024110" y="405418"/>
                  </a:cubicBezTo>
                  <a:cubicBezTo>
                    <a:pt x="1016826" y="401775"/>
                    <a:pt x="1016826" y="397524"/>
                    <a:pt x="1009541" y="390845"/>
                  </a:cubicBezTo>
                  <a:cubicBezTo>
                    <a:pt x="1003470" y="384773"/>
                    <a:pt x="1001649" y="379916"/>
                    <a:pt x="993150" y="378094"/>
                  </a:cubicBezTo>
                  <a:cubicBezTo>
                    <a:pt x="990722" y="377487"/>
                    <a:pt x="987080" y="376880"/>
                    <a:pt x="984044" y="378094"/>
                  </a:cubicBezTo>
                  <a:cubicBezTo>
                    <a:pt x="981009" y="378701"/>
                    <a:pt x="979188" y="381737"/>
                    <a:pt x="982223" y="387809"/>
                  </a:cubicBezTo>
                  <a:cubicBezTo>
                    <a:pt x="985865" y="395703"/>
                    <a:pt x="990115" y="395703"/>
                    <a:pt x="998007" y="401775"/>
                  </a:cubicBezTo>
                  <a:cubicBezTo>
                    <a:pt x="1000435" y="403596"/>
                    <a:pt x="1005291" y="405418"/>
                    <a:pt x="1009541" y="407240"/>
                  </a:cubicBezTo>
                  <a:cubicBezTo>
                    <a:pt x="1013790" y="409668"/>
                    <a:pt x="1017433" y="412704"/>
                    <a:pt x="1016826" y="417562"/>
                  </a:cubicBezTo>
                  <a:cubicBezTo>
                    <a:pt x="1013790" y="427277"/>
                    <a:pt x="1020468" y="429099"/>
                    <a:pt x="1020468" y="438814"/>
                  </a:cubicBezTo>
                  <a:cubicBezTo>
                    <a:pt x="1020468" y="448529"/>
                    <a:pt x="1019254" y="452172"/>
                    <a:pt x="1017433" y="458851"/>
                  </a:cubicBezTo>
                  <a:cubicBezTo>
                    <a:pt x="1016826" y="460673"/>
                    <a:pt x="1015004" y="464923"/>
                    <a:pt x="1011362" y="467352"/>
                  </a:cubicBezTo>
                  <a:cubicBezTo>
                    <a:pt x="1008327" y="469781"/>
                    <a:pt x="1004077" y="470995"/>
                    <a:pt x="1001042" y="467352"/>
                  </a:cubicBezTo>
                  <a:cubicBezTo>
                    <a:pt x="999221" y="466138"/>
                    <a:pt x="995578" y="462494"/>
                    <a:pt x="991936" y="460673"/>
                  </a:cubicBezTo>
                  <a:cubicBezTo>
                    <a:pt x="988294" y="458851"/>
                    <a:pt x="985258" y="457637"/>
                    <a:pt x="982223" y="460673"/>
                  </a:cubicBezTo>
                  <a:cubicBezTo>
                    <a:pt x="979188" y="463709"/>
                    <a:pt x="976153" y="465530"/>
                    <a:pt x="976153" y="468566"/>
                  </a:cubicBezTo>
                  <a:cubicBezTo>
                    <a:pt x="976153" y="470995"/>
                    <a:pt x="977974" y="475246"/>
                    <a:pt x="982223" y="479496"/>
                  </a:cubicBezTo>
                  <a:cubicBezTo>
                    <a:pt x="987080" y="484353"/>
                    <a:pt x="990722" y="486175"/>
                    <a:pt x="998614" y="490425"/>
                  </a:cubicBezTo>
                  <a:cubicBezTo>
                    <a:pt x="999828" y="490425"/>
                    <a:pt x="1003470" y="492247"/>
                    <a:pt x="1007720" y="495283"/>
                  </a:cubicBezTo>
                  <a:cubicBezTo>
                    <a:pt x="1011362" y="498319"/>
                    <a:pt x="1015611" y="502569"/>
                    <a:pt x="1014397" y="506213"/>
                  </a:cubicBezTo>
                  <a:cubicBezTo>
                    <a:pt x="1013790" y="510463"/>
                    <a:pt x="1012576" y="513499"/>
                    <a:pt x="1010755" y="514713"/>
                  </a:cubicBezTo>
                  <a:cubicBezTo>
                    <a:pt x="1008327" y="516535"/>
                    <a:pt x="1005291" y="515928"/>
                    <a:pt x="1001042" y="514713"/>
                  </a:cubicBezTo>
                  <a:cubicBezTo>
                    <a:pt x="992543" y="512892"/>
                    <a:pt x="990722" y="509856"/>
                    <a:pt x="984044" y="508034"/>
                  </a:cubicBezTo>
                  <a:cubicBezTo>
                    <a:pt x="976153" y="505605"/>
                    <a:pt x="972510" y="503784"/>
                    <a:pt x="965225" y="500141"/>
                  </a:cubicBezTo>
                  <a:cubicBezTo>
                    <a:pt x="959762" y="497105"/>
                    <a:pt x="949442" y="496497"/>
                    <a:pt x="942764" y="492854"/>
                  </a:cubicBezTo>
                  <a:cubicBezTo>
                    <a:pt x="937301" y="490425"/>
                    <a:pt x="922731" y="489211"/>
                    <a:pt x="922124" y="484961"/>
                  </a:cubicBezTo>
                  <a:cubicBezTo>
                    <a:pt x="919696" y="476460"/>
                    <a:pt x="915447" y="471602"/>
                    <a:pt x="911197" y="463709"/>
                  </a:cubicBezTo>
                  <a:cubicBezTo>
                    <a:pt x="908162" y="457637"/>
                    <a:pt x="906341" y="455208"/>
                    <a:pt x="902091" y="449743"/>
                  </a:cubicBezTo>
                  <a:cubicBezTo>
                    <a:pt x="896021" y="441243"/>
                    <a:pt x="892378" y="444279"/>
                    <a:pt x="881451" y="441850"/>
                  </a:cubicBezTo>
                  <a:cubicBezTo>
                    <a:pt x="872952" y="439421"/>
                    <a:pt x="869917" y="440028"/>
                    <a:pt x="862632" y="432742"/>
                  </a:cubicBezTo>
                  <a:cubicBezTo>
                    <a:pt x="861418" y="432135"/>
                    <a:pt x="860204" y="428491"/>
                    <a:pt x="858990" y="424848"/>
                  </a:cubicBezTo>
                  <a:cubicBezTo>
                    <a:pt x="857776" y="421812"/>
                    <a:pt x="857776" y="419384"/>
                    <a:pt x="862025" y="417562"/>
                  </a:cubicBezTo>
                  <a:cubicBezTo>
                    <a:pt x="867489" y="414526"/>
                    <a:pt x="874773" y="407847"/>
                    <a:pt x="883272" y="405418"/>
                  </a:cubicBezTo>
                  <a:cubicBezTo>
                    <a:pt x="897235" y="401775"/>
                    <a:pt x="898449" y="400560"/>
                    <a:pt x="903305" y="390845"/>
                  </a:cubicBezTo>
                  <a:cubicBezTo>
                    <a:pt x="906948" y="382952"/>
                    <a:pt x="913625" y="378094"/>
                    <a:pt x="916054" y="372629"/>
                  </a:cubicBezTo>
                  <a:cubicBezTo>
                    <a:pt x="916661" y="371415"/>
                    <a:pt x="921517" y="366557"/>
                    <a:pt x="925159" y="361093"/>
                  </a:cubicBezTo>
                  <a:cubicBezTo>
                    <a:pt x="928195" y="355628"/>
                    <a:pt x="930016" y="350770"/>
                    <a:pt x="926981" y="348342"/>
                  </a:cubicBezTo>
                  <a:cubicBezTo>
                    <a:pt x="925159" y="346520"/>
                    <a:pt x="906948" y="338626"/>
                    <a:pt x="911197" y="334376"/>
                  </a:cubicBezTo>
                  <a:cubicBezTo>
                    <a:pt x="915447" y="330126"/>
                    <a:pt x="922124" y="327090"/>
                    <a:pt x="922124" y="318589"/>
                  </a:cubicBezTo>
                  <a:cubicBezTo>
                    <a:pt x="922124" y="311910"/>
                    <a:pt x="923945" y="300980"/>
                    <a:pt x="920910" y="294908"/>
                  </a:cubicBezTo>
                  <a:cubicBezTo>
                    <a:pt x="919089" y="291265"/>
                    <a:pt x="917268" y="288229"/>
                    <a:pt x="914839" y="286408"/>
                  </a:cubicBezTo>
                  <a:cubicBezTo>
                    <a:pt x="912411" y="284586"/>
                    <a:pt x="908769" y="283979"/>
                    <a:pt x="903305" y="283979"/>
                  </a:cubicBezTo>
                  <a:cubicBezTo>
                    <a:pt x="897235" y="283979"/>
                    <a:pt x="894199" y="285193"/>
                    <a:pt x="891164" y="287015"/>
                  </a:cubicBezTo>
                  <a:cubicBezTo>
                    <a:pt x="888736" y="289444"/>
                    <a:pt x="888129" y="291872"/>
                    <a:pt x="885701" y="294908"/>
                  </a:cubicBezTo>
                  <a:cubicBezTo>
                    <a:pt x="882058" y="299159"/>
                    <a:pt x="874773" y="307052"/>
                    <a:pt x="872952" y="314946"/>
                  </a:cubicBezTo>
                  <a:cubicBezTo>
                    <a:pt x="871738" y="319803"/>
                    <a:pt x="872345" y="330126"/>
                    <a:pt x="870524" y="336198"/>
                  </a:cubicBezTo>
                  <a:cubicBezTo>
                    <a:pt x="868703" y="345306"/>
                    <a:pt x="867489" y="350163"/>
                    <a:pt x="860204" y="358057"/>
                  </a:cubicBezTo>
                  <a:cubicBezTo>
                    <a:pt x="854740" y="362914"/>
                    <a:pt x="852919" y="367772"/>
                    <a:pt x="846242" y="370808"/>
                  </a:cubicBezTo>
                  <a:cubicBezTo>
                    <a:pt x="839564" y="374451"/>
                    <a:pt x="831672" y="373844"/>
                    <a:pt x="823780" y="375665"/>
                  </a:cubicBezTo>
                  <a:cubicBezTo>
                    <a:pt x="817103" y="377487"/>
                    <a:pt x="808604" y="381130"/>
                    <a:pt x="803747" y="385988"/>
                  </a:cubicBezTo>
                  <a:cubicBezTo>
                    <a:pt x="801926" y="387202"/>
                    <a:pt x="798891" y="392060"/>
                    <a:pt x="797677" y="396310"/>
                  </a:cubicBezTo>
                  <a:cubicBezTo>
                    <a:pt x="796463" y="401168"/>
                    <a:pt x="797070" y="405418"/>
                    <a:pt x="800712" y="407240"/>
                  </a:cubicBezTo>
                  <a:cubicBezTo>
                    <a:pt x="803747" y="409061"/>
                    <a:pt x="816496" y="413919"/>
                    <a:pt x="816496" y="418169"/>
                  </a:cubicBezTo>
                  <a:cubicBezTo>
                    <a:pt x="816496" y="426063"/>
                    <a:pt x="817710" y="430920"/>
                    <a:pt x="817710" y="440028"/>
                  </a:cubicBezTo>
                  <a:cubicBezTo>
                    <a:pt x="817710" y="446707"/>
                    <a:pt x="817103" y="460066"/>
                    <a:pt x="811639" y="462494"/>
                  </a:cubicBezTo>
                  <a:cubicBezTo>
                    <a:pt x="806176" y="465530"/>
                    <a:pt x="798891" y="476460"/>
                    <a:pt x="792820" y="478282"/>
                  </a:cubicBezTo>
                  <a:cubicBezTo>
                    <a:pt x="782500" y="481317"/>
                    <a:pt x="773394" y="485568"/>
                    <a:pt x="765503" y="487389"/>
                  </a:cubicBezTo>
                  <a:cubicBezTo>
                    <a:pt x="761253" y="487997"/>
                    <a:pt x="756397" y="488604"/>
                    <a:pt x="753361" y="487389"/>
                  </a:cubicBezTo>
                  <a:cubicBezTo>
                    <a:pt x="750326" y="486175"/>
                    <a:pt x="748505" y="483746"/>
                    <a:pt x="746684" y="479496"/>
                  </a:cubicBezTo>
                  <a:cubicBezTo>
                    <a:pt x="745470" y="477067"/>
                    <a:pt x="739399" y="458851"/>
                    <a:pt x="735757" y="458851"/>
                  </a:cubicBezTo>
                  <a:cubicBezTo>
                    <a:pt x="733328" y="458851"/>
                    <a:pt x="719366" y="457637"/>
                    <a:pt x="713903" y="462494"/>
                  </a:cubicBezTo>
                  <a:lnTo>
                    <a:pt x="696298" y="480103"/>
                  </a:lnTo>
                  <a:cubicBezTo>
                    <a:pt x="691441" y="485568"/>
                    <a:pt x="688406" y="492854"/>
                    <a:pt x="684764" y="500748"/>
                  </a:cubicBezTo>
                  <a:cubicBezTo>
                    <a:pt x="682335" y="505605"/>
                    <a:pt x="681728" y="514106"/>
                    <a:pt x="675658" y="516535"/>
                  </a:cubicBezTo>
                  <a:cubicBezTo>
                    <a:pt x="664731" y="522000"/>
                    <a:pt x="654411" y="528072"/>
                    <a:pt x="644091" y="535358"/>
                  </a:cubicBezTo>
                  <a:cubicBezTo>
                    <a:pt x="636199" y="541430"/>
                    <a:pt x="632556" y="550538"/>
                    <a:pt x="626486" y="557217"/>
                  </a:cubicBezTo>
                  <a:cubicBezTo>
                    <a:pt x="619808" y="563896"/>
                    <a:pt x="607060" y="569968"/>
                    <a:pt x="602811" y="577862"/>
                  </a:cubicBezTo>
                  <a:cubicBezTo>
                    <a:pt x="599775" y="583934"/>
                    <a:pt x="590062" y="590613"/>
                    <a:pt x="588241" y="599721"/>
                  </a:cubicBezTo>
                  <a:cubicBezTo>
                    <a:pt x="586420" y="605793"/>
                    <a:pt x="585813" y="616115"/>
                    <a:pt x="587027" y="623401"/>
                  </a:cubicBezTo>
                  <a:cubicBezTo>
                    <a:pt x="588848" y="631902"/>
                    <a:pt x="590062" y="639796"/>
                    <a:pt x="590062" y="649511"/>
                  </a:cubicBezTo>
                  <a:cubicBezTo>
                    <a:pt x="590062" y="654975"/>
                    <a:pt x="591276" y="667119"/>
                    <a:pt x="596133" y="670763"/>
                  </a:cubicBezTo>
                  <a:cubicBezTo>
                    <a:pt x="602811" y="675620"/>
                    <a:pt x="610702" y="677442"/>
                    <a:pt x="619808" y="677442"/>
                  </a:cubicBezTo>
                  <a:cubicBezTo>
                    <a:pt x="627700" y="677442"/>
                    <a:pt x="637413" y="678656"/>
                    <a:pt x="641055" y="686550"/>
                  </a:cubicBezTo>
                  <a:cubicBezTo>
                    <a:pt x="644698" y="693229"/>
                    <a:pt x="649554" y="696265"/>
                    <a:pt x="656839" y="704158"/>
                  </a:cubicBezTo>
                  <a:cubicBezTo>
                    <a:pt x="660481" y="707801"/>
                    <a:pt x="667766" y="714481"/>
                    <a:pt x="672622" y="716909"/>
                  </a:cubicBezTo>
                  <a:cubicBezTo>
                    <a:pt x="678693" y="719945"/>
                    <a:pt x="685978" y="724196"/>
                    <a:pt x="691441" y="729661"/>
                  </a:cubicBezTo>
                  <a:cubicBezTo>
                    <a:pt x="695084" y="733304"/>
                    <a:pt x="706011" y="740590"/>
                    <a:pt x="707225" y="745448"/>
                  </a:cubicBezTo>
                  <a:cubicBezTo>
                    <a:pt x="709046" y="752734"/>
                    <a:pt x="712081" y="757592"/>
                    <a:pt x="712081" y="767307"/>
                  </a:cubicBezTo>
                  <a:lnTo>
                    <a:pt x="712081" y="791594"/>
                  </a:lnTo>
                  <a:cubicBezTo>
                    <a:pt x="712081" y="798881"/>
                    <a:pt x="713903" y="806774"/>
                    <a:pt x="713903" y="813454"/>
                  </a:cubicBezTo>
                  <a:lnTo>
                    <a:pt x="713903" y="838956"/>
                  </a:lnTo>
                  <a:cubicBezTo>
                    <a:pt x="713903" y="841992"/>
                    <a:pt x="716331" y="846849"/>
                    <a:pt x="719366" y="851100"/>
                  </a:cubicBezTo>
                  <a:cubicBezTo>
                    <a:pt x="721794" y="854743"/>
                    <a:pt x="726044" y="857172"/>
                    <a:pt x="730900" y="854743"/>
                  </a:cubicBezTo>
                  <a:cubicBezTo>
                    <a:pt x="735757" y="852314"/>
                    <a:pt x="744863" y="847457"/>
                    <a:pt x="746684" y="840170"/>
                  </a:cubicBezTo>
                  <a:cubicBezTo>
                    <a:pt x="748505" y="832277"/>
                    <a:pt x="746684" y="828026"/>
                    <a:pt x="746684" y="820133"/>
                  </a:cubicBezTo>
                  <a:lnTo>
                    <a:pt x="746684" y="796452"/>
                  </a:lnTo>
                  <a:cubicBezTo>
                    <a:pt x="746684" y="788559"/>
                    <a:pt x="748505" y="780665"/>
                    <a:pt x="748505" y="772771"/>
                  </a:cubicBezTo>
                  <a:cubicBezTo>
                    <a:pt x="748505" y="766699"/>
                    <a:pt x="749112" y="755163"/>
                    <a:pt x="752754" y="750305"/>
                  </a:cubicBezTo>
                  <a:cubicBezTo>
                    <a:pt x="757611" y="744233"/>
                    <a:pt x="761253" y="737554"/>
                    <a:pt x="769145" y="733304"/>
                  </a:cubicBezTo>
                  <a:cubicBezTo>
                    <a:pt x="772180" y="732089"/>
                    <a:pt x="784929" y="727839"/>
                    <a:pt x="784929" y="722981"/>
                  </a:cubicBezTo>
                  <a:cubicBezTo>
                    <a:pt x="784929" y="716302"/>
                    <a:pt x="789178" y="707801"/>
                    <a:pt x="792820" y="702944"/>
                  </a:cubicBezTo>
                  <a:cubicBezTo>
                    <a:pt x="795856" y="699301"/>
                    <a:pt x="805569" y="690800"/>
                    <a:pt x="805569" y="684121"/>
                  </a:cubicBezTo>
                  <a:cubicBezTo>
                    <a:pt x="805569" y="676227"/>
                    <a:pt x="810425" y="668334"/>
                    <a:pt x="808604" y="660440"/>
                  </a:cubicBezTo>
                  <a:cubicBezTo>
                    <a:pt x="806176" y="650725"/>
                    <a:pt x="801926" y="648904"/>
                    <a:pt x="797677" y="641010"/>
                  </a:cubicBezTo>
                  <a:cubicBezTo>
                    <a:pt x="793427" y="631902"/>
                    <a:pt x="796463" y="628259"/>
                    <a:pt x="798891" y="618544"/>
                  </a:cubicBezTo>
                  <a:cubicBezTo>
                    <a:pt x="800712" y="610043"/>
                    <a:pt x="797070" y="602757"/>
                    <a:pt x="798891" y="594863"/>
                  </a:cubicBezTo>
                  <a:cubicBezTo>
                    <a:pt x="800105" y="589398"/>
                    <a:pt x="802533" y="580290"/>
                    <a:pt x="800712" y="573004"/>
                  </a:cubicBezTo>
                  <a:cubicBezTo>
                    <a:pt x="798284" y="562682"/>
                    <a:pt x="800712" y="560860"/>
                    <a:pt x="800712" y="551145"/>
                  </a:cubicBezTo>
                  <a:cubicBezTo>
                    <a:pt x="800712" y="543251"/>
                    <a:pt x="801319" y="534751"/>
                    <a:pt x="803747" y="529286"/>
                  </a:cubicBezTo>
                  <a:cubicBezTo>
                    <a:pt x="806783" y="523214"/>
                    <a:pt x="810425" y="517749"/>
                    <a:pt x="812853" y="508641"/>
                  </a:cubicBezTo>
                  <a:cubicBezTo>
                    <a:pt x="814067" y="502569"/>
                    <a:pt x="816496" y="501962"/>
                    <a:pt x="819531" y="501962"/>
                  </a:cubicBezTo>
                  <a:cubicBezTo>
                    <a:pt x="822566" y="502569"/>
                    <a:pt x="826209" y="503784"/>
                    <a:pt x="830458" y="503177"/>
                  </a:cubicBezTo>
                  <a:cubicBezTo>
                    <a:pt x="838350" y="501355"/>
                    <a:pt x="843813" y="495283"/>
                    <a:pt x="851098" y="495283"/>
                  </a:cubicBezTo>
                  <a:cubicBezTo>
                    <a:pt x="859597" y="495283"/>
                    <a:pt x="868096" y="495283"/>
                    <a:pt x="875381" y="497105"/>
                  </a:cubicBezTo>
                  <a:cubicBezTo>
                    <a:pt x="881451" y="498319"/>
                    <a:pt x="892985" y="497712"/>
                    <a:pt x="894199" y="503177"/>
                  </a:cubicBezTo>
                  <a:cubicBezTo>
                    <a:pt x="896628" y="511677"/>
                    <a:pt x="900877" y="515928"/>
                    <a:pt x="908162" y="522000"/>
                  </a:cubicBezTo>
                  <a:cubicBezTo>
                    <a:pt x="916661" y="528072"/>
                    <a:pt x="920910" y="526857"/>
                    <a:pt x="931837" y="529286"/>
                  </a:cubicBezTo>
                  <a:cubicBezTo>
                    <a:pt x="937301" y="531108"/>
                    <a:pt x="948228" y="529286"/>
                    <a:pt x="952477" y="533536"/>
                  </a:cubicBezTo>
                  <a:cubicBezTo>
                    <a:pt x="956120" y="537179"/>
                    <a:pt x="957941" y="540215"/>
                    <a:pt x="957334" y="542644"/>
                  </a:cubicBezTo>
                  <a:cubicBezTo>
                    <a:pt x="957334" y="544466"/>
                    <a:pt x="955512" y="546287"/>
                    <a:pt x="952477" y="549323"/>
                  </a:cubicBezTo>
                  <a:cubicBezTo>
                    <a:pt x="950049" y="551752"/>
                    <a:pt x="944585" y="552967"/>
                    <a:pt x="940943" y="552967"/>
                  </a:cubicBezTo>
                  <a:cubicBezTo>
                    <a:pt x="936694" y="553574"/>
                    <a:pt x="933051" y="553574"/>
                    <a:pt x="933051" y="557217"/>
                  </a:cubicBezTo>
                  <a:cubicBezTo>
                    <a:pt x="933051" y="564503"/>
                    <a:pt x="931230" y="574218"/>
                    <a:pt x="933051" y="580898"/>
                  </a:cubicBezTo>
                  <a:cubicBezTo>
                    <a:pt x="933658" y="584541"/>
                    <a:pt x="933051" y="589398"/>
                    <a:pt x="933051" y="593649"/>
                  </a:cubicBezTo>
                  <a:cubicBezTo>
                    <a:pt x="932444" y="597899"/>
                    <a:pt x="933051" y="601542"/>
                    <a:pt x="936694" y="602757"/>
                  </a:cubicBezTo>
                  <a:cubicBezTo>
                    <a:pt x="940336" y="603364"/>
                    <a:pt x="952477" y="607614"/>
                    <a:pt x="955512" y="601542"/>
                  </a:cubicBezTo>
                  <a:cubicBezTo>
                    <a:pt x="958548" y="594863"/>
                    <a:pt x="962797" y="590613"/>
                    <a:pt x="969475" y="583934"/>
                  </a:cubicBezTo>
                  <a:cubicBezTo>
                    <a:pt x="976153" y="576647"/>
                    <a:pt x="981616" y="575433"/>
                    <a:pt x="985258" y="568146"/>
                  </a:cubicBezTo>
                  <a:cubicBezTo>
                    <a:pt x="985865" y="566325"/>
                    <a:pt x="991936" y="551752"/>
                    <a:pt x="993150" y="551145"/>
                  </a:cubicBezTo>
                  <a:cubicBezTo>
                    <a:pt x="997400" y="548716"/>
                    <a:pt x="999828" y="548109"/>
                    <a:pt x="1001649" y="549323"/>
                  </a:cubicBezTo>
                  <a:cubicBezTo>
                    <a:pt x="1003470" y="549931"/>
                    <a:pt x="1005291" y="552359"/>
                    <a:pt x="1009541" y="554181"/>
                  </a:cubicBezTo>
                  <a:cubicBezTo>
                    <a:pt x="1016218" y="557824"/>
                    <a:pt x="1016826" y="562682"/>
                    <a:pt x="1022289" y="568146"/>
                  </a:cubicBezTo>
                  <a:cubicBezTo>
                    <a:pt x="1028360" y="574218"/>
                    <a:pt x="1022896" y="579076"/>
                    <a:pt x="1027146" y="587577"/>
                  </a:cubicBezTo>
                  <a:cubicBezTo>
                    <a:pt x="1030788" y="594863"/>
                    <a:pt x="1033216" y="596077"/>
                    <a:pt x="1036251" y="602757"/>
                  </a:cubicBezTo>
                  <a:cubicBezTo>
                    <a:pt x="1039287" y="608221"/>
                    <a:pt x="1041108" y="617329"/>
                    <a:pt x="1044143" y="623401"/>
                  </a:cubicBezTo>
                  <a:cubicBezTo>
                    <a:pt x="1045964" y="627652"/>
                    <a:pt x="1044143" y="636760"/>
                    <a:pt x="1047179" y="642832"/>
                  </a:cubicBezTo>
                  <a:cubicBezTo>
                    <a:pt x="1049607" y="648296"/>
                    <a:pt x="1053856" y="651939"/>
                    <a:pt x="1056892" y="657404"/>
                  </a:cubicBezTo>
                  <a:cubicBezTo>
                    <a:pt x="1060534" y="665298"/>
                    <a:pt x="1064783" y="670155"/>
                    <a:pt x="1067819" y="676227"/>
                  </a:cubicBezTo>
                  <a:cubicBezTo>
                    <a:pt x="1070854" y="682906"/>
                    <a:pt x="1073889" y="683514"/>
                    <a:pt x="1080567" y="688371"/>
                  </a:cubicBezTo>
                  <a:cubicBezTo>
                    <a:pt x="1084816" y="691407"/>
                    <a:pt x="1089673" y="696265"/>
                    <a:pt x="1094529" y="701122"/>
                  </a:cubicBezTo>
                  <a:cubicBezTo>
                    <a:pt x="1098172" y="704765"/>
                    <a:pt x="1106063" y="712052"/>
                    <a:pt x="1113348" y="713873"/>
                  </a:cubicBezTo>
                  <a:cubicBezTo>
                    <a:pt x="1119419" y="715695"/>
                    <a:pt x="1127918" y="719945"/>
                    <a:pt x="1131560" y="727839"/>
                  </a:cubicBezTo>
                  <a:cubicBezTo>
                    <a:pt x="1134595" y="733304"/>
                    <a:pt x="1137023" y="741804"/>
                    <a:pt x="1140666" y="748484"/>
                  </a:cubicBezTo>
                  <a:cubicBezTo>
                    <a:pt x="1143701" y="753948"/>
                    <a:pt x="1146736" y="762449"/>
                    <a:pt x="1150379" y="769735"/>
                  </a:cubicBezTo>
                  <a:cubicBezTo>
                    <a:pt x="1154628" y="778236"/>
                    <a:pt x="1158271" y="784308"/>
                    <a:pt x="1164341" y="790987"/>
                  </a:cubicBezTo>
                  <a:cubicBezTo>
                    <a:pt x="1169805" y="795845"/>
                    <a:pt x="1174054" y="802524"/>
                    <a:pt x="1174054" y="810418"/>
                  </a:cubicBezTo>
                  <a:cubicBezTo>
                    <a:pt x="1174054" y="814668"/>
                    <a:pt x="1174054" y="818311"/>
                    <a:pt x="1172233" y="820133"/>
                  </a:cubicBezTo>
                  <a:cubicBezTo>
                    <a:pt x="1170412" y="822561"/>
                    <a:pt x="1166769" y="823169"/>
                    <a:pt x="1161306" y="823169"/>
                  </a:cubicBezTo>
                  <a:cubicBezTo>
                    <a:pt x="1154021" y="823169"/>
                    <a:pt x="1145522" y="821347"/>
                    <a:pt x="1138845" y="823169"/>
                  </a:cubicBezTo>
                  <a:cubicBezTo>
                    <a:pt x="1132167" y="824990"/>
                    <a:pt x="1123668" y="824383"/>
                    <a:pt x="1115776" y="826205"/>
                  </a:cubicBezTo>
                  <a:cubicBezTo>
                    <a:pt x="1110920" y="827419"/>
                    <a:pt x="1110313" y="829241"/>
                    <a:pt x="1109099" y="832277"/>
                  </a:cubicBezTo>
                  <a:cubicBezTo>
                    <a:pt x="1107885" y="834705"/>
                    <a:pt x="1107885" y="838349"/>
                    <a:pt x="1104242" y="841992"/>
                  </a:cubicBezTo>
                  <a:cubicBezTo>
                    <a:pt x="1099386" y="846849"/>
                    <a:pt x="1090280" y="845635"/>
                    <a:pt x="1086637" y="852921"/>
                  </a:cubicBezTo>
                  <a:cubicBezTo>
                    <a:pt x="1082995" y="858993"/>
                    <a:pt x="1079353" y="861422"/>
                    <a:pt x="1069640" y="863851"/>
                  </a:cubicBezTo>
                  <a:cubicBezTo>
                    <a:pt x="1061141" y="865065"/>
                    <a:pt x="1049607" y="865065"/>
                    <a:pt x="1042322" y="870530"/>
                  </a:cubicBezTo>
                  <a:cubicBezTo>
                    <a:pt x="1035644" y="875388"/>
                    <a:pt x="1027753" y="885103"/>
                    <a:pt x="1020468" y="885103"/>
                  </a:cubicBezTo>
                  <a:cubicBezTo>
                    <a:pt x="1012576" y="885103"/>
                    <a:pt x="1007113" y="889353"/>
                    <a:pt x="998007" y="889353"/>
                  </a:cubicBezTo>
                  <a:cubicBezTo>
                    <a:pt x="988294" y="889353"/>
                    <a:pt x="977974" y="888139"/>
                    <a:pt x="969475" y="889960"/>
                  </a:cubicBezTo>
                  <a:cubicBezTo>
                    <a:pt x="960369" y="892389"/>
                    <a:pt x="957334" y="899068"/>
                    <a:pt x="950656" y="905747"/>
                  </a:cubicBezTo>
                  <a:cubicBezTo>
                    <a:pt x="944585" y="911819"/>
                    <a:pt x="937908" y="916070"/>
                    <a:pt x="930623" y="922749"/>
                  </a:cubicBezTo>
                  <a:cubicBezTo>
                    <a:pt x="922124" y="931857"/>
                    <a:pt x="920303" y="937929"/>
                    <a:pt x="914839" y="948251"/>
                  </a:cubicBezTo>
                  <a:cubicBezTo>
                    <a:pt x="913018" y="952501"/>
                    <a:pt x="901484" y="972539"/>
                    <a:pt x="902091" y="973146"/>
                  </a:cubicBezTo>
                  <a:cubicBezTo>
                    <a:pt x="909376" y="976789"/>
                    <a:pt x="913018" y="976182"/>
                    <a:pt x="920303" y="968896"/>
                  </a:cubicBezTo>
                  <a:cubicBezTo>
                    <a:pt x="926981" y="961609"/>
                    <a:pt x="935479" y="953109"/>
                    <a:pt x="937908" y="943393"/>
                  </a:cubicBezTo>
                  <a:cubicBezTo>
                    <a:pt x="939122" y="937321"/>
                    <a:pt x="948835" y="924570"/>
                    <a:pt x="956727" y="922749"/>
                  </a:cubicBezTo>
                  <a:cubicBezTo>
                    <a:pt x="965225" y="920320"/>
                    <a:pt x="971903" y="914248"/>
                    <a:pt x="979795" y="911819"/>
                  </a:cubicBezTo>
                  <a:cubicBezTo>
                    <a:pt x="988294" y="909998"/>
                    <a:pt x="995578" y="910605"/>
                    <a:pt x="1003470" y="908783"/>
                  </a:cubicBezTo>
                  <a:cubicBezTo>
                    <a:pt x="1008934" y="907569"/>
                    <a:pt x="1019254" y="900890"/>
                    <a:pt x="1025324" y="900890"/>
                  </a:cubicBezTo>
                  <a:cubicBezTo>
                    <a:pt x="1035644" y="900890"/>
                    <a:pt x="1041108" y="895425"/>
                    <a:pt x="1050821" y="895425"/>
                  </a:cubicBezTo>
                  <a:cubicBezTo>
                    <a:pt x="1056284" y="895425"/>
                    <a:pt x="1058713" y="896639"/>
                    <a:pt x="1058713" y="899068"/>
                  </a:cubicBezTo>
                  <a:cubicBezTo>
                    <a:pt x="1059320" y="901497"/>
                    <a:pt x="1056284" y="904533"/>
                    <a:pt x="1052035" y="906962"/>
                  </a:cubicBezTo>
                  <a:cubicBezTo>
                    <a:pt x="1047179" y="909390"/>
                    <a:pt x="1039287" y="911819"/>
                    <a:pt x="1031395" y="911819"/>
                  </a:cubicBezTo>
                  <a:cubicBezTo>
                    <a:pt x="1019861" y="911819"/>
                    <a:pt x="1024110" y="917891"/>
                    <a:pt x="1016826" y="921534"/>
                  </a:cubicBezTo>
                  <a:cubicBezTo>
                    <a:pt x="1010755" y="924570"/>
                    <a:pt x="1003470" y="930642"/>
                    <a:pt x="1003470" y="938536"/>
                  </a:cubicBezTo>
                  <a:cubicBezTo>
                    <a:pt x="1003470" y="948858"/>
                    <a:pt x="1000435" y="946429"/>
                    <a:pt x="994971" y="952501"/>
                  </a:cubicBezTo>
                  <a:cubicBezTo>
                    <a:pt x="990722" y="956752"/>
                    <a:pt x="989508" y="959181"/>
                    <a:pt x="990722" y="961002"/>
                  </a:cubicBezTo>
                  <a:cubicBezTo>
                    <a:pt x="991936" y="962824"/>
                    <a:pt x="994971" y="964645"/>
                    <a:pt x="995578" y="968896"/>
                  </a:cubicBezTo>
                  <a:cubicBezTo>
                    <a:pt x="996793" y="973753"/>
                    <a:pt x="996186" y="985290"/>
                    <a:pt x="998614" y="990755"/>
                  </a:cubicBezTo>
                  <a:cubicBezTo>
                    <a:pt x="1002256" y="997434"/>
                    <a:pt x="1004684" y="997434"/>
                    <a:pt x="1006506" y="996827"/>
                  </a:cubicBezTo>
                  <a:cubicBezTo>
                    <a:pt x="1008934" y="995612"/>
                    <a:pt x="1011362" y="993791"/>
                    <a:pt x="1016826" y="993791"/>
                  </a:cubicBezTo>
                  <a:cubicBezTo>
                    <a:pt x="1024717" y="993791"/>
                    <a:pt x="1033823" y="995005"/>
                    <a:pt x="1039894" y="999863"/>
                  </a:cubicBezTo>
                  <a:cubicBezTo>
                    <a:pt x="1043536" y="1002291"/>
                    <a:pt x="1056892" y="1016257"/>
                    <a:pt x="1061748" y="1012614"/>
                  </a:cubicBezTo>
                  <a:cubicBezTo>
                    <a:pt x="1068426" y="1007149"/>
                    <a:pt x="1066605" y="1001684"/>
                    <a:pt x="1070854" y="993791"/>
                  </a:cubicBezTo>
                  <a:cubicBezTo>
                    <a:pt x="1073889" y="987719"/>
                    <a:pt x="1075710" y="975575"/>
                    <a:pt x="1080567" y="970717"/>
                  </a:cubicBezTo>
                  <a:cubicBezTo>
                    <a:pt x="1082388" y="968896"/>
                    <a:pt x="1084209" y="967681"/>
                    <a:pt x="1086637" y="967074"/>
                  </a:cubicBezTo>
                  <a:cubicBezTo>
                    <a:pt x="1089066" y="966467"/>
                    <a:pt x="1091494" y="967074"/>
                    <a:pt x="1094529" y="970717"/>
                  </a:cubicBezTo>
                  <a:cubicBezTo>
                    <a:pt x="1099386" y="978004"/>
                    <a:pt x="1102421" y="981647"/>
                    <a:pt x="1102421" y="991969"/>
                  </a:cubicBezTo>
                  <a:cubicBezTo>
                    <a:pt x="1102421" y="998041"/>
                    <a:pt x="1110313" y="1006542"/>
                    <a:pt x="1107278" y="1012614"/>
                  </a:cubicBezTo>
                  <a:cubicBezTo>
                    <a:pt x="1104242" y="1018079"/>
                    <a:pt x="1099993" y="1024150"/>
                    <a:pt x="1092101" y="1025972"/>
                  </a:cubicBezTo>
                  <a:cubicBezTo>
                    <a:pt x="1080567" y="1029008"/>
                    <a:pt x="1085423" y="1036294"/>
                    <a:pt x="1074496" y="1041759"/>
                  </a:cubicBezTo>
                  <a:cubicBezTo>
                    <a:pt x="1067212" y="1046010"/>
                    <a:pt x="1059927" y="1046010"/>
                    <a:pt x="1055070" y="1052689"/>
                  </a:cubicBezTo>
                  <a:cubicBezTo>
                    <a:pt x="1049000" y="1060582"/>
                    <a:pt x="1044750" y="1062404"/>
                    <a:pt x="1038073" y="1068476"/>
                  </a:cubicBezTo>
                  <a:cubicBezTo>
                    <a:pt x="1032609" y="1073941"/>
                    <a:pt x="1029574" y="1080012"/>
                    <a:pt x="1024110" y="1084263"/>
                  </a:cubicBezTo>
                  <a:cubicBezTo>
                    <a:pt x="1017433" y="1089728"/>
                    <a:pt x="1010755" y="1090335"/>
                    <a:pt x="1006506" y="1098228"/>
                  </a:cubicBezTo>
                  <a:cubicBezTo>
                    <a:pt x="1002863" y="1105515"/>
                    <a:pt x="1000435" y="1107943"/>
                    <a:pt x="990722" y="1107943"/>
                  </a:cubicBezTo>
                  <a:cubicBezTo>
                    <a:pt x="984044" y="1107943"/>
                    <a:pt x="982830" y="1106122"/>
                    <a:pt x="982830" y="1104300"/>
                  </a:cubicBezTo>
                  <a:cubicBezTo>
                    <a:pt x="983437" y="1101872"/>
                    <a:pt x="985258" y="1098228"/>
                    <a:pt x="984044" y="1093371"/>
                  </a:cubicBezTo>
                  <a:cubicBezTo>
                    <a:pt x="983437" y="1090335"/>
                    <a:pt x="979795" y="1086692"/>
                    <a:pt x="977974" y="1083048"/>
                  </a:cubicBezTo>
                  <a:cubicBezTo>
                    <a:pt x="976153" y="1080012"/>
                    <a:pt x="974938" y="1077584"/>
                    <a:pt x="977367" y="1073333"/>
                  </a:cubicBezTo>
                  <a:cubicBezTo>
                    <a:pt x="978581" y="1070905"/>
                    <a:pt x="979795" y="1050260"/>
                    <a:pt x="977367" y="1052689"/>
                  </a:cubicBezTo>
                  <a:cubicBezTo>
                    <a:pt x="971903" y="1058153"/>
                    <a:pt x="971296" y="1063618"/>
                    <a:pt x="965225" y="1069690"/>
                  </a:cubicBezTo>
                  <a:cubicBezTo>
                    <a:pt x="961583" y="1073333"/>
                    <a:pt x="956120" y="1080620"/>
                    <a:pt x="949442" y="1087299"/>
                  </a:cubicBezTo>
                  <a:cubicBezTo>
                    <a:pt x="943371" y="1093371"/>
                    <a:pt x="936694" y="1098228"/>
                    <a:pt x="930623" y="1101264"/>
                  </a:cubicBezTo>
                  <a:cubicBezTo>
                    <a:pt x="923945" y="1104300"/>
                    <a:pt x="918482" y="1109765"/>
                    <a:pt x="913018" y="1114623"/>
                  </a:cubicBezTo>
                  <a:cubicBezTo>
                    <a:pt x="911804" y="1116444"/>
                    <a:pt x="900877" y="1132231"/>
                    <a:pt x="902091" y="1137696"/>
                  </a:cubicBezTo>
                  <a:cubicBezTo>
                    <a:pt x="901484" y="1141946"/>
                    <a:pt x="899056" y="1146804"/>
                    <a:pt x="900270" y="1151054"/>
                  </a:cubicBezTo>
                  <a:cubicBezTo>
                    <a:pt x="901484" y="1157126"/>
                    <a:pt x="902091" y="1165020"/>
                    <a:pt x="902091" y="1172913"/>
                  </a:cubicBezTo>
                  <a:cubicBezTo>
                    <a:pt x="902091" y="1180200"/>
                    <a:pt x="903305" y="1190522"/>
                    <a:pt x="900270" y="1196594"/>
                  </a:cubicBezTo>
                  <a:cubicBezTo>
                    <a:pt x="896628" y="1204488"/>
                    <a:pt x="894199" y="1207524"/>
                    <a:pt x="883272" y="1207524"/>
                  </a:cubicBezTo>
                  <a:cubicBezTo>
                    <a:pt x="874773" y="1207524"/>
                    <a:pt x="866882" y="1205702"/>
                    <a:pt x="857776" y="1205702"/>
                  </a:cubicBezTo>
                  <a:cubicBezTo>
                    <a:pt x="848670" y="1205702"/>
                    <a:pt x="843813" y="1208738"/>
                    <a:pt x="836529" y="1212381"/>
                  </a:cubicBezTo>
                  <a:cubicBezTo>
                    <a:pt x="831065" y="1214810"/>
                    <a:pt x="823780" y="1222703"/>
                    <a:pt x="823780" y="1229383"/>
                  </a:cubicBezTo>
                  <a:cubicBezTo>
                    <a:pt x="823780" y="1237276"/>
                    <a:pt x="827423" y="1243955"/>
                    <a:pt x="825602" y="1253063"/>
                  </a:cubicBezTo>
                  <a:cubicBezTo>
                    <a:pt x="823173" y="1260957"/>
                    <a:pt x="820745" y="1267636"/>
                    <a:pt x="817710" y="1274315"/>
                  </a:cubicBezTo>
                  <a:cubicBezTo>
                    <a:pt x="814675" y="1279780"/>
                    <a:pt x="808604" y="1291317"/>
                    <a:pt x="803747" y="1292531"/>
                  </a:cubicBezTo>
                  <a:cubicBezTo>
                    <a:pt x="798891" y="1293745"/>
                    <a:pt x="790392" y="1297996"/>
                    <a:pt x="783107" y="1297996"/>
                  </a:cubicBezTo>
                  <a:cubicBezTo>
                    <a:pt x="778251" y="1297996"/>
                    <a:pt x="763681" y="1297996"/>
                    <a:pt x="763681" y="1302853"/>
                  </a:cubicBezTo>
                  <a:cubicBezTo>
                    <a:pt x="763681" y="1308925"/>
                    <a:pt x="763074" y="1322891"/>
                    <a:pt x="766110" y="1326534"/>
                  </a:cubicBezTo>
                  <a:cubicBezTo>
                    <a:pt x="770966" y="1331391"/>
                    <a:pt x="776430" y="1335642"/>
                    <a:pt x="780072" y="1343535"/>
                  </a:cubicBezTo>
                  <a:cubicBezTo>
                    <a:pt x="783107" y="1349000"/>
                    <a:pt x="786143" y="1356894"/>
                    <a:pt x="787964" y="1364180"/>
                  </a:cubicBezTo>
                  <a:cubicBezTo>
                    <a:pt x="789785" y="1372074"/>
                    <a:pt x="789785" y="1378753"/>
                    <a:pt x="787964" y="1386646"/>
                  </a:cubicBezTo>
                  <a:lnTo>
                    <a:pt x="781893" y="1410327"/>
                  </a:lnTo>
                  <a:cubicBezTo>
                    <a:pt x="780072" y="1418220"/>
                    <a:pt x="780679" y="1425507"/>
                    <a:pt x="778858" y="1432186"/>
                  </a:cubicBezTo>
                  <a:cubicBezTo>
                    <a:pt x="777037" y="1441294"/>
                    <a:pt x="769752" y="1446759"/>
                    <a:pt x="766110" y="1454045"/>
                  </a:cubicBezTo>
                  <a:cubicBezTo>
                    <a:pt x="762467" y="1461939"/>
                    <a:pt x="754576" y="1469832"/>
                    <a:pt x="748505" y="1477726"/>
                  </a:cubicBezTo>
                  <a:cubicBezTo>
                    <a:pt x="745470" y="1481369"/>
                    <a:pt x="739399" y="1486226"/>
                    <a:pt x="733936" y="1491084"/>
                  </a:cubicBezTo>
                  <a:cubicBezTo>
                    <a:pt x="728472" y="1495942"/>
                    <a:pt x="724223" y="1501406"/>
                    <a:pt x="724223" y="1506264"/>
                  </a:cubicBezTo>
                  <a:cubicBezTo>
                    <a:pt x="724223" y="1515372"/>
                    <a:pt x="721794" y="1521444"/>
                    <a:pt x="718152" y="1529944"/>
                  </a:cubicBezTo>
                  <a:cubicBezTo>
                    <a:pt x="713295" y="1539052"/>
                    <a:pt x="709046" y="1548160"/>
                    <a:pt x="701154" y="1556054"/>
                  </a:cubicBezTo>
                  <a:cubicBezTo>
                    <a:pt x="699940" y="1561519"/>
                    <a:pt x="699333" y="1565162"/>
                    <a:pt x="694477" y="1570019"/>
                  </a:cubicBezTo>
                  <a:cubicBezTo>
                    <a:pt x="687799" y="1576699"/>
                    <a:pt x="682335" y="1584592"/>
                    <a:pt x="684764" y="1594914"/>
                  </a:cubicBezTo>
                  <a:cubicBezTo>
                    <a:pt x="685978" y="1600986"/>
                    <a:pt x="686585" y="1608880"/>
                    <a:pt x="688406" y="1616166"/>
                  </a:cubicBezTo>
                  <a:cubicBezTo>
                    <a:pt x="690227" y="1624060"/>
                    <a:pt x="692655" y="1629525"/>
                    <a:pt x="696298" y="1636811"/>
                  </a:cubicBezTo>
                  <a:cubicBezTo>
                    <a:pt x="699940" y="1644097"/>
                    <a:pt x="700547" y="1654420"/>
                    <a:pt x="705404" y="1660492"/>
                  </a:cubicBezTo>
                  <a:cubicBezTo>
                    <a:pt x="709653" y="1666564"/>
                    <a:pt x="716331" y="1675671"/>
                    <a:pt x="719366" y="1684172"/>
                  </a:cubicBezTo>
                  <a:cubicBezTo>
                    <a:pt x="723008" y="1695709"/>
                    <a:pt x="721187" y="1705424"/>
                    <a:pt x="727258" y="1715139"/>
                  </a:cubicBezTo>
                  <a:cubicBezTo>
                    <a:pt x="729079" y="1718175"/>
                    <a:pt x="730900" y="1723033"/>
                    <a:pt x="732114" y="1728498"/>
                  </a:cubicBezTo>
                  <a:cubicBezTo>
                    <a:pt x="732721" y="1733962"/>
                    <a:pt x="733936" y="1740034"/>
                    <a:pt x="730900" y="1743677"/>
                  </a:cubicBezTo>
                  <a:cubicBezTo>
                    <a:pt x="727258" y="1748535"/>
                    <a:pt x="721187" y="1755214"/>
                    <a:pt x="713295" y="1753393"/>
                  </a:cubicBezTo>
                  <a:cubicBezTo>
                    <a:pt x="706618" y="1751571"/>
                    <a:pt x="700547" y="1751571"/>
                    <a:pt x="694477" y="1748535"/>
                  </a:cubicBezTo>
                  <a:cubicBezTo>
                    <a:pt x="687192" y="1744892"/>
                    <a:pt x="684764" y="1741249"/>
                    <a:pt x="680514" y="1732748"/>
                  </a:cubicBezTo>
                  <a:cubicBezTo>
                    <a:pt x="678086" y="1727283"/>
                    <a:pt x="675658" y="1720604"/>
                    <a:pt x="672622" y="1713925"/>
                  </a:cubicBezTo>
                  <a:cubicBezTo>
                    <a:pt x="668980" y="1704210"/>
                    <a:pt x="666552" y="1693887"/>
                    <a:pt x="661695" y="1684172"/>
                  </a:cubicBezTo>
                  <a:cubicBezTo>
                    <a:pt x="658660" y="1677493"/>
                    <a:pt x="653804" y="1671421"/>
                    <a:pt x="651982" y="1663528"/>
                  </a:cubicBezTo>
                  <a:cubicBezTo>
                    <a:pt x="651375" y="1659884"/>
                    <a:pt x="651375" y="1641669"/>
                    <a:pt x="648340" y="1639847"/>
                  </a:cubicBezTo>
                  <a:cubicBezTo>
                    <a:pt x="643484" y="1637418"/>
                    <a:pt x="633164" y="1634382"/>
                    <a:pt x="627700" y="1628917"/>
                  </a:cubicBezTo>
                  <a:cubicBezTo>
                    <a:pt x="622236" y="1624060"/>
                    <a:pt x="614952" y="1619202"/>
                    <a:pt x="609488" y="1612523"/>
                  </a:cubicBezTo>
                  <a:cubicBezTo>
                    <a:pt x="605846" y="1607666"/>
                    <a:pt x="602811" y="1605844"/>
                    <a:pt x="599168" y="1605844"/>
                  </a:cubicBezTo>
                  <a:cubicBezTo>
                    <a:pt x="595526" y="1605237"/>
                    <a:pt x="591883" y="1605237"/>
                    <a:pt x="587027" y="1602808"/>
                  </a:cubicBezTo>
                  <a:cubicBezTo>
                    <a:pt x="582170" y="1599772"/>
                    <a:pt x="573672" y="1593700"/>
                    <a:pt x="568208" y="1593700"/>
                  </a:cubicBezTo>
                  <a:cubicBezTo>
                    <a:pt x="559102" y="1593700"/>
                    <a:pt x="549996" y="1591878"/>
                    <a:pt x="539676" y="1591878"/>
                  </a:cubicBezTo>
                  <a:cubicBezTo>
                    <a:pt x="528749" y="1591878"/>
                    <a:pt x="526928" y="1593093"/>
                    <a:pt x="518429" y="1597950"/>
                  </a:cubicBezTo>
                  <a:cubicBezTo>
                    <a:pt x="512966" y="1600379"/>
                    <a:pt x="510537" y="1602201"/>
                    <a:pt x="510537" y="1604630"/>
                  </a:cubicBezTo>
                  <a:cubicBezTo>
                    <a:pt x="509930" y="1607058"/>
                    <a:pt x="512359" y="1610094"/>
                    <a:pt x="512359" y="1615559"/>
                  </a:cubicBezTo>
                  <a:cubicBezTo>
                    <a:pt x="512359" y="1619809"/>
                    <a:pt x="513573" y="1637418"/>
                    <a:pt x="508109" y="1639240"/>
                  </a:cubicBezTo>
                  <a:cubicBezTo>
                    <a:pt x="502646" y="1640454"/>
                    <a:pt x="500217" y="1638633"/>
                    <a:pt x="497182" y="1636204"/>
                  </a:cubicBezTo>
                  <a:cubicBezTo>
                    <a:pt x="494754" y="1633775"/>
                    <a:pt x="492326" y="1631346"/>
                    <a:pt x="486862" y="1631346"/>
                  </a:cubicBezTo>
                  <a:cubicBezTo>
                    <a:pt x="475328" y="1631346"/>
                    <a:pt x="465008" y="1630132"/>
                    <a:pt x="454081" y="1627096"/>
                  </a:cubicBezTo>
                  <a:cubicBezTo>
                    <a:pt x="444368" y="1624667"/>
                    <a:pt x="435262" y="1623453"/>
                    <a:pt x="424335" y="1626489"/>
                  </a:cubicBezTo>
                  <a:cubicBezTo>
                    <a:pt x="417657" y="1627703"/>
                    <a:pt x="410372" y="1630132"/>
                    <a:pt x="403088" y="1631953"/>
                  </a:cubicBezTo>
                  <a:cubicBezTo>
                    <a:pt x="395803" y="1634382"/>
                    <a:pt x="388518" y="1638025"/>
                    <a:pt x="384269" y="1644097"/>
                  </a:cubicBezTo>
                  <a:cubicBezTo>
                    <a:pt x="380019" y="1650169"/>
                    <a:pt x="376377" y="1654420"/>
                    <a:pt x="373342" y="1660492"/>
                  </a:cubicBezTo>
                  <a:cubicBezTo>
                    <a:pt x="370914" y="1665956"/>
                    <a:pt x="363022" y="1670814"/>
                    <a:pt x="360594" y="1677493"/>
                  </a:cubicBezTo>
                  <a:cubicBezTo>
                    <a:pt x="356344" y="1687815"/>
                    <a:pt x="355737" y="1692673"/>
                    <a:pt x="355737" y="1702995"/>
                  </a:cubicBezTo>
                  <a:cubicBezTo>
                    <a:pt x="355737" y="1711496"/>
                    <a:pt x="357558" y="1715746"/>
                    <a:pt x="357558" y="1724854"/>
                  </a:cubicBezTo>
                  <a:cubicBezTo>
                    <a:pt x="357558" y="1733355"/>
                    <a:pt x="352702" y="1739427"/>
                    <a:pt x="352702" y="1746713"/>
                  </a:cubicBezTo>
                  <a:lnTo>
                    <a:pt x="352702" y="1770394"/>
                  </a:lnTo>
                  <a:cubicBezTo>
                    <a:pt x="352702" y="1778288"/>
                    <a:pt x="355737" y="1785574"/>
                    <a:pt x="355737" y="1793467"/>
                  </a:cubicBezTo>
                  <a:cubicBezTo>
                    <a:pt x="355737" y="1802575"/>
                    <a:pt x="358772" y="1811683"/>
                    <a:pt x="358772" y="1820184"/>
                  </a:cubicBezTo>
                  <a:cubicBezTo>
                    <a:pt x="358772" y="1829292"/>
                    <a:pt x="359986" y="1837793"/>
                    <a:pt x="366664" y="1843865"/>
                  </a:cubicBezTo>
                  <a:cubicBezTo>
                    <a:pt x="372735" y="1849937"/>
                    <a:pt x="372735" y="1854187"/>
                    <a:pt x="377591" y="1863902"/>
                  </a:cubicBezTo>
                  <a:cubicBezTo>
                    <a:pt x="381234" y="1872403"/>
                    <a:pt x="386090" y="1879689"/>
                    <a:pt x="390339" y="1887583"/>
                  </a:cubicBezTo>
                  <a:cubicBezTo>
                    <a:pt x="393982" y="1895476"/>
                    <a:pt x="395196" y="1900334"/>
                    <a:pt x="398838" y="1908227"/>
                  </a:cubicBezTo>
                  <a:cubicBezTo>
                    <a:pt x="401267" y="1912478"/>
                    <a:pt x="404302" y="1918550"/>
                    <a:pt x="408551" y="1924622"/>
                  </a:cubicBezTo>
                  <a:cubicBezTo>
                    <a:pt x="414622" y="1932515"/>
                    <a:pt x="419478" y="1935551"/>
                    <a:pt x="424335" y="1940409"/>
                  </a:cubicBezTo>
                  <a:cubicBezTo>
                    <a:pt x="428584" y="1944659"/>
                    <a:pt x="432834" y="1948910"/>
                    <a:pt x="437083" y="1954374"/>
                  </a:cubicBezTo>
                  <a:cubicBezTo>
                    <a:pt x="440118" y="1958017"/>
                    <a:pt x="449224" y="1972590"/>
                    <a:pt x="454081" y="1975019"/>
                  </a:cubicBezTo>
                  <a:cubicBezTo>
                    <a:pt x="460151" y="1978055"/>
                    <a:pt x="474721" y="1982913"/>
                    <a:pt x="482613" y="1979269"/>
                  </a:cubicBezTo>
                  <a:cubicBezTo>
                    <a:pt x="488076" y="1976233"/>
                    <a:pt x="500217" y="1970769"/>
                    <a:pt x="502646" y="1962268"/>
                  </a:cubicBezTo>
                  <a:cubicBezTo>
                    <a:pt x="503860" y="1957410"/>
                    <a:pt x="512359" y="1946481"/>
                    <a:pt x="512359" y="1942838"/>
                  </a:cubicBezTo>
                  <a:cubicBezTo>
                    <a:pt x="512359" y="1935551"/>
                    <a:pt x="511751" y="1925836"/>
                    <a:pt x="512966" y="1919157"/>
                  </a:cubicBezTo>
                  <a:cubicBezTo>
                    <a:pt x="514787" y="1911871"/>
                    <a:pt x="515394" y="1902763"/>
                    <a:pt x="520857" y="1897298"/>
                  </a:cubicBezTo>
                  <a:cubicBezTo>
                    <a:pt x="524500" y="1893655"/>
                    <a:pt x="528749" y="1884547"/>
                    <a:pt x="536641" y="1882725"/>
                  </a:cubicBezTo>
                  <a:cubicBezTo>
                    <a:pt x="544533" y="1880296"/>
                    <a:pt x="549389" y="1878475"/>
                    <a:pt x="557281" y="1878475"/>
                  </a:cubicBezTo>
                  <a:cubicBezTo>
                    <a:pt x="565780" y="1878475"/>
                    <a:pt x="573672" y="1877260"/>
                    <a:pt x="580349" y="1880296"/>
                  </a:cubicBezTo>
                  <a:cubicBezTo>
                    <a:pt x="587634" y="1884547"/>
                    <a:pt x="593098" y="1891226"/>
                    <a:pt x="593098" y="1900334"/>
                  </a:cubicBezTo>
                  <a:cubicBezTo>
                    <a:pt x="593098" y="1907013"/>
                    <a:pt x="591883" y="1915514"/>
                    <a:pt x="591883" y="1921586"/>
                  </a:cubicBezTo>
                  <a:cubicBezTo>
                    <a:pt x="591883" y="1930694"/>
                    <a:pt x="590062" y="1934944"/>
                    <a:pt x="590062" y="1943445"/>
                  </a:cubicBezTo>
                  <a:cubicBezTo>
                    <a:pt x="590062" y="1950731"/>
                    <a:pt x="588241" y="1960446"/>
                    <a:pt x="590062" y="1967125"/>
                  </a:cubicBezTo>
                  <a:cubicBezTo>
                    <a:pt x="591883" y="1974412"/>
                    <a:pt x="591276" y="1982305"/>
                    <a:pt x="593098" y="1988984"/>
                  </a:cubicBezTo>
                  <a:cubicBezTo>
                    <a:pt x="594312" y="1994449"/>
                    <a:pt x="596133" y="2002343"/>
                    <a:pt x="596133" y="2010236"/>
                  </a:cubicBezTo>
                  <a:cubicBezTo>
                    <a:pt x="596133" y="2018737"/>
                    <a:pt x="597954" y="2025416"/>
                    <a:pt x="597954" y="2033917"/>
                  </a:cubicBezTo>
                  <a:cubicBezTo>
                    <a:pt x="597954" y="2036953"/>
                    <a:pt x="605239" y="2057598"/>
                    <a:pt x="607060" y="2057598"/>
                  </a:cubicBezTo>
                  <a:cubicBezTo>
                    <a:pt x="610095" y="2059419"/>
                    <a:pt x="611916" y="2060634"/>
                    <a:pt x="617380" y="2060634"/>
                  </a:cubicBezTo>
                  <a:lnTo>
                    <a:pt x="670801" y="2060634"/>
                  </a:lnTo>
                  <a:cubicBezTo>
                    <a:pt x="683550" y="2060634"/>
                    <a:pt x="689013" y="2062455"/>
                    <a:pt x="697512" y="2064884"/>
                  </a:cubicBezTo>
                  <a:cubicBezTo>
                    <a:pt x="702368" y="2066099"/>
                    <a:pt x="712081" y="2071563"/>
                    <a:pt x="712081" y="2077635"/>
                  </a:cubicBezTo>
                  <a:cubicBezTo>
                    <a:pt x="712081" y="2084315"/>
                    <a:pt x="711474" y="2094030"/>
                    <a:pt x="713295" y="2101316"/>
                  </a:cubicBezTo>
                  <a:cubicBezTo>
                    <a:pt x="714510" y="2106781"/>
                    <a:pt x="716331" y="2114674"/>
                    <a:pt x="716331" y="2122568"/>
                  </a:cubicBezTo>
                  <a:cubicBezTo>
                    <a:pt x="716331" y="2131069"/>
                    <a:pt x="718152" y="2140784"/>
                    <a:pt x="718152" y="2148677"/>
                  </a:cubicBezTo>
                  <a:cubicBezTo>
                    <a:pt x="718152" y="2156571"/>
                    <a:pt x="716938" y="2166286"/>
                    <a:pt x="721187" y="2169929"/>
                  </a:cubicBezTo>
                  <a:cubicBezTo>
                    <a:pt x="724830" y="2174180"/>
                    <a:pt x="727258" y="2179037"/>
                    <a:pt x="730900" y="2185716"/>
                  </a:cubicBezTo>
                  <a:cubicBezTo>
                    <a:pt x="735150" y="2194217"/>
                    <a:pt x="736971" y="2190574"/>
                    <a:pt x="744863" y="2196646"/>
                  </a:cubicBezTo>
                  <a:cubicBezTo>
                    <a:pt x="750933" y="2201503"/>
                    <a:pt x="752754" y="2206361"/>
                    <a:pt x="757611" y="2212433"/>
                  </a:cubicBezTo>
                  <a:cubicBezTo>
                    <a:pt x="763681" y="2220934"/>
                    <a:pt x="766110" y="2222755"/>
                    <a:pt x="772180" y="2229434"/>
                  </a:cubicBezTo>
                  <a:cubicBezTo>
                    <a:pt x="777037" y="2234292"/>
                    <a:pt x="782500" y="2241578"/>
                    <a:pt x="787964" y="2242793"/>
                  </a:cubicBezTo>
                  <a:cubicBezTo>
                    <a:pt x="794642" y="2244614"/>
                    <a:pt x="804962" y="2247043"/>
                    <a:pt x="812853" y="2245221"/>
                  </a:cubicBezTo>
                  <a:cubicBezTo>
                    <a:pt x="821959" y="2242793"/>
                    <a:pt x="830458" y="2238542"/>
                    <a:pt x="840171" y="2236114"/>
                  </a:cubicBezTo>
                  <a:cubicBezTo>
                    <a:pt x="847456" y="2234292"/>
                    <a:pt x="854133" y="2230042"/>
                    <a:pt x="862632" y="2232470"/>
                  </a:cubicBezTo>
                  <a:cubicBezTo>
                    <a:pt x="871131" y="2234292"/>
                    <a:pt x="875381" y="2236721"/>
                    <a:pt x="880844" y="2242185"/>
                  </a:cubicBezTo>
                  <a:cubicBezTo>
                    <a:pt x="882058" y="2243400"/>
                    <a:pt x="883879" y="2246436"/>
                    <a:pt x="887522" y="2248257"/>
                  </a:cubicBezTo>
                  <a:cubicBezTo>
                    <a:pt x="891164" y="2249472"/>
                    <a:pt x="894806" y="2250079"/>
                    <a:pt x="897235" y="2245221"/>
                  </a:cubicBezTo>
                  <a:cubicBezTo>
                    <a:pt x="902698" y="2234899"/>
                    <a:pt x="899056" y="2236114"/>
                    <a:pt x="899056" y="2226398"/>
                  </a:cubicBezTo>
                  <a:cubicBezTo>
                    <a:pt x="899056" y="2218505"/>
                    <a:pt x="898449" y="2204539"/>
                    <a:pt x="905126" y="2199682"/>
                  </a:cubicBezTo>
                  <a:cubicBezTo>
                    <a:pt x="912411" y="2194824"/>
                    <a:pt x="922731" y="2182073"/>
                    <a:pt x="930623" y="2177823"/>
                  </a:cubicBezTo>
                  <a:cubicBezTo>
                    <a:pt x="934265" y="2176001"/>
                    <a:pt x="947014" y="2171144"/>
                    <a:pt x="949442" y="2168108"/>
                  </a:cubicBezTo>
                  <a:cubicBezTo>
                    <a:pt x="954298" y="2162036"/>
                    <a:pt x="967654" y="2154142"/>
                    <a:pt x="974331" y="2145641"/>
                  </a:cubicBezTo>
                  <a:cubicBezTo>
                    <a:pt x="975545" y="2143213"/>
                    <a:pt x="979795" y="2135319"/>
                    <a:pt x="984044" y="2129854"/>
                  </a:cubicBezTo>
                  <a:cubicBezTo>
                    <a:pt x="988294" y="2123782"/>
                    <a:pt x="992543" y="2120139"/>
                    <a:pt x="994971" y="2124997"/>
                  </a:cubicBezTo>
                  <a:cubicBezTo>
                    <a:pt x="997400" y="2129854"/>
                    <a:pt x="997400" y="2136533"/>
                    <a:pt x="998614" y="2143820"/>
                  </a:cubicBezTo>
                  <a:cubicBezTo>
                    <a:pt x="1001042" y="2151713"/>
                    <a:pt x="1004077" y="2159000"/>
                    <a:pt x="1005898" y="2167500"/>
                  </a:cubicBezTo>
                  <a:cubicBezTo>
                    <a:pt x="1006506" y="2172358"/>
                    <a:pt x="1005291" y="2181466"/>
                    <a:pt x="1004684" y="2188752"/>
                  </a:cubicBezTo>
                  <a:cubicBezTo>
                    <a:pt x="1004077" y="2196039"/>
                    <a:pt x="1004684" y="2201503"/>
                    <a:pt x="1008934" y="2197860"/>
                  </a:cubicBezTo>
                  <a:cubicBezTo>
                    <a:pt x="1012576" y="2193610"/>
                    <a:pt x="1017433" y="2189359"/>
                    <a:pt x="1017433" y="2183895"/>
                  </a:cubicBezTo>
                  <a:cubicBezTo>
                    <a:pt x="1017433" y="2176001"/>
                    <a:pt x="1018040" y="2167500"/>
                    <a:pt x="1019254" y="2159607"/>
                  </a:cubicBezTo>
                  <a:cubicBezTo>
                    <a:pt x="1021682" y="2149892"/>
                    <a:pt x="1021682" y="2140177"/>
                    <a:pt x="1025324" y="2132890"/>
                  </a:cubicBezTo>
                  <a:cubicBezTo>
                    <a:pt x="1027146" y="2129247"/>
                    <a:pt x="1028360" y="2124997"/>
                    <a:pt x="1030181" y="2121961"/>
                  </a:cubicBezTo>
                  <a:cubicBezTo>
                    <a:pt x="1032002" y="2118925"/>
                    <a:pt x="1034430" y="2118318"/>
                    <a:pt x="1038073" y="2121961"/>
                  </a:cubicBezTo>
                  <a:cubicBezTo>
                    <a:pt x="1039287" y="2123175"/>
                    <a:pt x="1052035" y="2133497"/>
                    <a:pt x="1052035" y="2137748"/>
                  </a:cubicBezTo>
                  <a:cubicBezTo>
                    <a:pt x="1052035" y="2140784"/>
                    <a:pt x="1050214" y="2160821"/>
                    <a:pt x="1050821" y="2161428"/>
                  </a:cubicBezTo>
                  <a:cubicBezTo>
                    <a:pt x="1054463" y="2162643"/>
                    <a:pt x="1057499" y="2163857"/>
                    <a:pt x="1061141" y="2163250"/>
                  </a:cubicBezTo>
                  <a:cubicBezTo>
                    <a:pt x="1064176" y="2162643"/>
                    <a:pt x="1068426" y="2161428"/>
                    <a:pt x="1070854" y="2156571"/>
                  </a:cubicBezTo>
                  <a:cubicBezTo>
                    <a:pt x="1072675" y="2152321"/>
                    <a:pt x="1075103" y="2147463"/>
                    <a:pt x="1077532" y="2145641"/>
                  </a:cubicBezTo>
                  <a:cubicBezTo>
                    <a:pt x="1079960" y="2143820"/>
                    <a:pt x="1081781" y="2144427"/>
                    <a:pt x="1083602" y="2151713"/>
                  </a:cubicBezTo>
                  <a:cubicBezTo>
                    <a:pt x="1084816" y="2156571"/>
                    <a:pt x="1084816" y="2169322"/>
                    <a:pt x="1092101" y="2172965"/>
                  </a:cubicBezTo>
                  <a:cubicBezTo>
                    <a:pt x="1095136" y="2174787"/>
                    <a:pt x="1109706" y="2182073"/>
                    <a:pt x="1115169" y="2177823"/>
                  </a:cubicBezTo>
                  <a:cubicBezTo>
                    <a:pt x="1120633" y="2173572"/>
                    <a:pt x="1132167" y="2169929"/>
                    <a:pt x="1138845" y="2165072"/>
                  </a:cubicBezTo>
                  <a:cubicBezTo>
                    <a:pt x="1144915" y="2160821"/>
                    <a:pt x="1148558" y="2159607"/>
                    <a:pt x="1155235" y="2156571"/>
                  </a:cubicBezTo>
                  <a:cubicBezTo>
                    <a:pt x="1161306" y="2153535"/>
                    <a:pt x="1166769" y="2148070"/>
                    <a:pt x="1174054" y="2146249"/>
                  </a:cubicBezTo>
                  <a:cubicBezTo>
                    <a:pt x="1181339" y="2144427"/>
                    <a:pt x="1182553" y="2145641"/>
                    <a:pt x="1183767" y="2147463"/>
                  </a:cubicBezTo>
                  <a:cubicBezTo>
                    <a:pt x="1185588" y="2149285"/>
                    <a:pt x="1186195" y="2152321"/>
                    <a:pt x="1191052" y="2154142"/>
                  </a:cubicBezTo>
                  <a:cubicBezTo>
                    <a:pt x="1201979" y="2160214"/>
                    <a:pt x="1203800" y="2160821"/>
                    <a:pt x="1216548" y="2157178"/>
                  </a:cubicBezTo>
                  <a:cubicBezTo>
                    <a:pt x="1225047" y="2155356"/>
                    <a:pt x="1229904" y="2155964"/>
                    <a:pt x="1235975" y="2151713"/>
                  </a:cubicBezTo>
                  <a:cubicBezTo>
                    <a:pt x="1237796" y="2150499"/>
                    <a:pt x="1251151" y="2137748"/>
                    <a:pt x="1251758" y="2137748"/>
                  </a:cubicBezTo>
                  <a:cubicBezTo>
                    <a:pt x="1257829" y="2138962"/>
                    <a:pt x="1257222" y="2140177"/>
                    <a:pt x="1256008" y="2142605"/>
                  </a:cubicBezTo>
                  <a:cubicBezTo>
                    <a:pt x="1254186" y="2145034"/>
                    <a:pt x="1251758" y="2148070"/>
                    <a:pt x="1254794" y="2154142"/>
                  </a:cubicBezTo>
                  <a:cubicBezTo>
                    <a:pt x="1256008" y="2155964"/>
                    <a:pt x="1258436" y="2159000"/>
                    <a:pt x="1259650" y="2162036"/>
                  </a:cubicBezTo>
                  <a:cubicBezTo>
                    <a:pt x="1262078" y="2166286"/>
                    <a:pt x="1265721" y="2176608"/>
                    <a:pt x="1265721" y="2182680"/>
                  </a:cubicBezTo>
                  <a:cubicBezTo>
                    <a:pt x="1265721" y="2191181"/>
                    <a:pt x="1268756" y="2194824"/>
                    <a:pt x="1272398" y="2202718"/>
                  </a:cubicBezTo>
                  <a:cubicBezTo>
                    <a:pt x="1277255" y="2211826"/>
                    <a:pt x="1277255" y="2216076"/>
                    <a:pt x="1286361" y="2220326"/>
                  </a:cubicBezTo>
                  <a:cubicBezTo>
                    <a:pt x="1293038" y="2223362"/>
                    <a:pt x="1300930" y="2225791"/>
                    <a:pt x="1310036" y="2228220"/>
                  </a:cubicBezTo>
                  <a:cubicBezTo>
                    <a:pt x="1316107" y="2230042"/>
                    <a:pt x="1330069" y="2232470"/>
                    <a:pt x="1334925" y="2237328"/>
                  </a:cubicBezTo>
                  <a:cubicBezTo>
                    <a:pt x="1338568" y="2241578"/>
                    <a:pt x="1345246" y="2242793"/>
                    <a:pt x="1350709" y="2248257"/>
                  </a:cubicBezTo>
                  <a:cubicBezTo>
                    <a:pt x="1355566" y="2253115"/>
                    <a:pt x="1362243" y="2254329"/>
                    <a:pt x="1368314" y="2261616"/>
                  </a:cubicBezTo>
                  <a:cubicBezTo>
                    <a:pt x="1372563" y="2267688"/>
                    <a:pt x="1378634" y="2276796"/>
                    <a:pt x="1384704" y="2276796"/>
                  </a:cubicBezTo>
                  <a:cubicBezTo>
                    <a:pt x="1393203" y="2276796"/>
                    <a:pt x="1398667" y="2272545"/>
                    <a:pt x="1404737" y="2272545"/>
                  </a:cubicBezTo>
                  <a:cubicBezTo>
                    <a:pt x="1412629" y="2272545"/>
                    <a:pt x="1418700" y="2270724"/>
                    <a:pt x="1427199" y="2270724"/>
                  </a:cubicBezTo>
                  <a:lnTo>
                    <a:pt x="1449660" y="2270724"/>
                  </a:lnTo>
                  <a:cubicBezTo>
                    <a:pt x="1456945" y="2270724"/>
                    <a:pt x="1466658" y="2268902"/>
                    <a:pt x="1473335" y="2270724"/>
                  </a:cubicBezTo>
                  <a:cubicBezTo>
                    <a:pt x="1479406" y="2271938"/>
                    <a:pt x="1489726" y="2273152"/>
                    <a:pt x="1496403" y="2276796"/>
                  </a:cubicBezTo>
                  <a:cubicBezTo>
                    <a:pt x="1501867" y="2279224"/>
                    <a:pt x="1509759" y="2282260"/>
                    <a:pt x="1512794" y="2288332"/>
                  </a:cubicBezTo>
                  <a:cubicBezTo>
                    <a:pt x="1515829" y="2294404"/>
                    <a:pt x="1520686" y="2302905"/>
                    <a:pt x="1524935" y="2307155"/>
                  </a:cubicBezTo>
                  <a:cubicBezTo>
                    <a:pt x="1529185" y="2311406"/>
                    <a:pt x="1532827" y="2319906"/>
                    <a:pt x="1537684" y="2324764"/>
                  </a:cubicBezTo>
                  <a:cubicBezTo>
                    <a:pt x="1541326" y="2329014"/>
                    <a:pt x="1548611" y="2331443"/>
                    <a:pt x="1552253" y="2338730"/>
                  </a:cubicBezTo>
                  <a:cubicBezTo>
                    <a:pt x="1556502" y="2347230"/>
                    <a:pt x="1555288" y="2348445"/>
                    <a:pt x="1555288" y="2359374"/>
                  </a:cubicBezTo>
                  <a:cubicBezTo>
                    <a:pt x="1555288" y="2364839"/>
                    <a:pt x="1555895" y="2377590"/>
                    <a:pt x="1552253" y="2381233"/>
                  </a:cubicBezTo>
                  <a:cubicBezTo>
                    <a:pt x="1546789" y="2386698"/>
                    <a:pt x="1541326" y="2390341"/>
                    <a:pt x="1541326" y="2399449"/>
                  </a:cubicBezTo>
                  <a:cubicBezTo>
                    <a:pt x="1541326" y="2404307"/>
                    <a:pt x="1540719" y="2409164"/>
                    <a:pt x="1541326" y="2412807"/>
                  </a:cubicBezTo>
                  <a:cubicBezTo>
                    <a:pt x="1542540" y="2415843"/>
                    <a:pt x="1543754" y="2419487"/>
                    <a:pt x="1548611" y="2420701"/>
                  </a:cubicBezTo>
                  <a:cubicBezTo>
                    <a:pt x="1555288" y="2421915"/>
                    <a:pt x="1565001" y="2423130"/>
                    <a:pt x="1572286" y="2420701"/>
                  </a:cubicBezTo>
                  <a:cubicBezTo>
                    <a:pt x="1577750" y="2418272"/>
                    <a:pt x="1588070" y="2415236"/>
                    <a:pt x="1592926" y="2410379"/>
                  </a:cubicBezTo>
                  <a:cubicBezTo>
                    <a:pt x="1596568" y="2406735"/>
                    <a:pt x="1603246" y="2401878"/>
                    <a:pt x="1609317" y="2398842"/>
                  </a:cubicBezTo>
                  <a:cubicBezTo>
                    <a:pt x="1618423" y="2393984"/>
                    <a:pt x="1620851" y="2390948"/>
                    <a:pt x="1632992" y="2390948"/>
                  </a:cubicBezTo>
                  <a:cubicBezTo>
                    <a:pt x="1643919" y="2390948"/>
                    <a:pt x="1652418" y="2391556"/>
                    <a:pt x="1661524" y="2391556"/>
                  </a:cubicBezTo>
                  <a:cubicBezTo>
                    <a:pt x="1668809" y="2391556"/>
                    <a:pt x="1679129" y="2393377"/>
                    <a:pt x="1683378" y="2398842"/>
                  </a:cubicBezTo>
                  <a:cubicBezTo>
                    <a:pt x="1687627" y="2404914"/>
                    <a:pt x="1688842" y="2410379"/>
                    <a:pt x="1697340" y="2410379"/>
                  </a:cubicBezTo>
                  <a:cubicBezTo>
                    <a:pt x="1705232" y="2410379"/>
                    <a:pt x="1710696" y="2414629"/>
                    <a:pt x="1717980" y="2414629"/>
                  </a:cubicBezTo>
                  <a:lnTo>
                    <a:pt x="1741656" y="2414629"/>
                  </a:lnTo>
                  <a:cubicBezTo>
                    <a:pt x="1750155" y="2414629"/>
                    <a:pt x="1755618" y="2412807"/>
                    <a:pt x="1764117" y="2412807"/>
                  </a:cubicBezTo>
                  <a:cubicBezTo>
                    <a:pt x="1772009" y="2412807"/>
                    <a:pt x="1776865" y="2410379"/>
                    <a:pt x="1785971" y="2410379"/>
                  </a:cubicBezTo>
                  <a:lnTo>
                    <a:pt x="1811468" y="2410379"/>
                  </a:lnTo>
                  <a:cubicBezTo>
                    <a:pt x="1820574" y="2410379"/>
                    <a:pt x="1825430" y="2411593"/>
                    <a:pt x="1830894" y="2414629"/>
                  </a:cubicBezTo>
                  <a:cubicBezTo>
                    <a:pt x="1837571" y="2417665"/>
                    <a:pt x="1846677" y="2420094"/>
                    <a:pt x="1851534" y="2425559"/>
                  </a:cubicBezTo>
                  <a:cubicBezTo>
                    <a:pt x="1855783" y="2429202"/>
                    <a:pt x="1860640" y="2431630"/>
                    <a:pt x="1867317" y="2437095"/>
                  </a:cubicBezTo>
                  <a:cubicBezTo>
                    <a:pt x="1875816" y="2443167"/>
                    <a:pt x="1880066" y="2451668"/>
                    <a:pt x="1886136" y="2457740"/>
                  </a:cubicBezTo>
                  <a:cubicBezTo>
                    <a:pt x="1889778" y="2461383"/>
                    <a:pt x="1897063" y="2466848"/>
                    <a:pt x="1895242" y="2474741"/>
                  </a:cubicBezTo>
                  <a:cubicBezTo>
                    <a:pt x="1893421" y="2481421"/>
                    <a:pt x="1894028" y="2489314"/>
                    <a:pt x="1892207" y="2496600"/>
                  </a:cubicBezTo>
                  <a:cubicBezTo>
                    <a:pt x="1890993" y="2500851"/>
                    <a:pt x="1890386" y="2512995"/>
                    <a:pt x="1886136" y="2517245"/>
                  </a:cubicBezTo>
                  <a:cubicBezTo>
                    <a:pt x="1882494" y="2520281"/>
                    <a:pt x="1879458" y="2528782"/>
                    <a:pt x="1875209" y="2533032"/>
                  </a:cubicBezTo>
                  <a:cubicBezTo>
                    <a:pt x="1870353" y="2537283"/>
                    <a:pt x="1861247" y="2543962"/>
                    <a:pt x="1857604" y="2551248"/>
                  </a:cubicBezTo>
                  <a:cubicBezTo>
                    <a:pt x="1855783" y="2555498"/>
                    <a:pt x="1853355" y="2568857"/>
                    <a:pt x="1849105" y="2573107"/>
                  </a:cubicBezTo>
                  <a:cubicBezTo>
                    <a:pt x="1844249" y="2577965"/>
                    <a:pt x="1838785" y="2587073"/>
                    <a:pt x="1833322" y="2590109"/>
                  </a:cubicBezTo>
                  <a:cubicBezTo>
                    <a:pt x="1823002" y="2594966"/>
                    <a:pt x="1824216" y="2597395"/>
                    <a:pt x="1819967" y="2605896"/>
                  </a:cubicBezTo>
                  <a:cubicBezTo>
                    <a:pt x="1817538" y="2611360"/>
                    <a:pt x="1815110" y="2618647"/>
                    <a:pt x="1811468" y="2626540"/>
                  </a:cubicBezTo>
                  <a:cubicBezTo>
                    <a:pt x="1807825" y="2633827"/>
                    <a:pt x="1810254" y="2642327"/>
                    <a:pt x="1806611" y="2650221"/>
                  </a:cubicBezTo>
                  <a:cubicBezTo>
                    <a:pt x="1802969" y="2656900"/>
                    <a:pt x="1800541" y="2663579"/>
                    <a:pt x="1796898" y="2671473"/>
                  </a:cubicBezTo>
                  <a:cubicBezTo>
                    <a:pt x="1793256" y="2678759"/>
                    <a:pt x="1794470" y="2688474"/>
                    <a:pt x="1790828" y="2695153"/>
                  </a:cubicBezTo>
                  <a:cubicBezTo>
                    <a:pt x="1787185" y="2701833"/>
                    <a:pt x="1783543" y="2711548"/>
                    <a:pt x="1781722" y="2718834"/>
                  </a:cubicBezTo>
                  <a:cubicBezTo>
                    <a:pt x="1780508" y="2724299"/>
                    <a:pt x="1780508" y="2738264"/>
                    <a:pt x="1776865" y="2742515"/>
                  </a:cubicBezTo>
                  <a:cubicBezTo>
                    <a:pt x="1775044" y="2744944"/>
                    <a:pt x="1773223" y="2746765"/>
                    <a:pt x="1770795" y="2749801"/>
                  </a:cubicBezTo>
                  <a:cubicBezTo>
                    <a:pt x="1768366" y="2752230"/>
                    <a:pt x="1766545" y="2756480"/>
                    <a:pt x="1764117" y="2759516"/>
                  </a:cubicBezTo>
                  <a:cubicBezTo>
                    <a:pt x="1758046" y="2768017"/>
                    <a:pt x="1753797" y="2771660"/>
                    <a:pt x="1747119" y="2778339"/>
                  </a:cubicBezTo>
                  <a:cubicBezTo>
                    <a:pt x="1742870" y="2782590"/>
                    <a:pt x="1731336" y="2800198"/>
                    <a:pt x="1723444" y="2802020"/>
                  </a:cubicBezTo>
                  <a:cubicBezTo>
                    <a:pt x="1714945" y="2803841"/>
                    <a:pt x="1710089" y="2808092"/>
                    <a:pt x="1700376" y="2810521"/>
                  </a:cubicBezTo>
                  <a:cubicBezTo>
                    <a:pt x="1692484" y="2812342"/>
                    <a:pt x="1690056" y="2819021"/>
                    <a:pt x="1681557" y="2823272"/>
                  </a:cubicBezTo>
                  <a:cubicBezTo>
                    <a:pt x="1674272" y="2826915"/>
                    <a:pt x="1669416" y="2834201"/>
                    <a:pt x="1664559" y="2843309"/>
                  </a:cubicBezTo>
                  <a:cubicBezTo>
                    <a:pt x="1660917" y="2851203"/>
                    <a:pt x="1659703" y="2858489"/>
                    <a:pt x="1653632" y="2865775"/>
                  </a:cubicBezTo>
                  <a:cubicBezTo>
                    <a:pt x="1648776" y="2872455"/>
                    <a:pt x="1646954" y="2877919"/>
                    <a:pt x="1640884" y="2885206"/>
                  </a:cubicBezTo>
                  <a:cubicBezTo>
                    <a:pt x="1634813" y="2893706"/>
                    <a:pt x="1628743" y="2899778"/>
                    <a:pt x="1622065" y="2906458"/>
                  </a:cubicBezTo>
                  <a:cubicBezTo>
                    <a:pt x="1615994" y="2912530"/>
                    <a:pt x="1612352" y="2917994"/>
                    <a:pt x="1603853" y="2919816"/>
                  </a:cubicBezTo>
                  <a:cubicBezTo>
                    <a:pt x="1596568" y="2921637"/>
                    <a:pt x="1587463" y="2922245"/>
                    <a:pt x="1581999" y="2930745"/>
                  </a:cubicBezTo>
                  <a:cubicBezTo>
                    <a:pt x="1576535" y="2939246"/>
                    <a:pt x="1563787" y="2947140"/>
                    <a:pt x="1561359" y="2957462"/>
                  </a:cubicBezTo>
                  <a:cubicBezTo>
                    <a:pt x="1560752" y="2958069"/>
                    <a:pt x="1559538" y="2958676"/>
                    <a:pt x="1559538" y="2959284"/>
                  </a:cubicBezTo>
                  <a:cubicBezTo>
                    <a:pt x="1518258" y="2964748"/>
                    <a:pt x="1477585" y="2968392"/>
                    <a:pt x="1436305" y="2970213"/>
                  </a:cubicBezTo>
                  <a:cubicBezTo>
                    <a:pt x="1434483" y="2969606"/>
                    <a:pt x="1433876" y="2968999"/>
                    <a:pt x="1432055" y="2968392"/>
                  </a:cubicBezTo>
                  <a:cubicBezTo>
                    <a:pt x="1427199" y="2965963"/>
                    <a:pt x="1419307" y="2962927"/>
                    <a:pt x="1413236" y="2957462"/>
                  </a:cubicBezTo>
                  <a:cubicBezTo>
                    <a:pt x="1409594" y="2953212"/>
                    <a:pt x="1403523" y="2951390"/>
                    <a:pt x="1397453" y="2943497"/>
                  </a:cubicBezTo>
                  <a:cubicBezTo>
                    <a:pt x="1391989" y="2935603"/>
                    <a:pt x="1385919" y="2933781"/>
                    <a:pt x="1379241" y="2927102"/>
                  </a:cubicBezTo>
                  <a:cubicBezTo>
                    <a:pt x="1373777" y="2921637"/>
                    <a:pt x="1364064" y="2918601"/>
                    <a:pt x="1359208" y="2911922"/>
                  </a:cubicBezTo>
                  <a:cubicBezTo>
                    <a:pt x="1354351" y="2905243"/>
                    <a:pt x="1343424" y="2900993"/>
                    <a:pt x="1339782" y="2893099"/>
                  </a:cubicBezTo>
                  <a:cubicBezTo>
                    <a:pt x="1335533" y="2885813"/>
                    <a:pt x="1329462" y="2880348"/>
                    <a:pt x="1327034" y="2870633"/>
                  </a:cubicBezTo>
                  <a:cubicBezTo>
                    <a:pt x="1324605" y="2863347"/>
                    <a:pt x="1322177" y="2856060"/>
                    <a:pt x="1316107" y="2849988"/>
                  </a:cubicBezTo>
                  <a:cubicBezTo>
                    <a:pt x="1310643" y="2844524"/>
                    <a:pt x="1307001" y="2836023"/>
                    <a:pt x="1300323" y="2829344"/>
                  </a:cubicBezTo>
                  <a:cubicBezTo>
                    <a:pt x="1294860" y="2823879"/>
                    <a:pt x="1290003" y="2817807"/>
                    <a:pt x="1283325" y="2812342"/>
                  </a:cubicBezTo>
                  <a:cubicBezTo>
                    <a:pt x="1274827" y="2806270"/>
                    <a:pt x="1270577" y="2798984"/>
                    <a:pt x="1260864" y="2794126"/>
                  </a:cubicBezTo>
                  <a:cubicBezTo>
                    <a:pt x="1256008" y="2791090"/>
                    <a:pt x="1248723" y="2786840"/>
                    <a:pt x="1243259" y="2783804"/>
                  </a:cubicBezTo>
                  <a:cubicBezTo>
                    <a:pt x="1235975" y="2780768"/>
                    <a:pt x="1226261" y="2775910"/>
                    <a:pt x="1220191" y="2770446"/>
                  </a:cubicBezTo>
                  <a:cubicBezTo>
                    <a:pt x="1216548" y="2766195"/>
                    <a:pt x="1208657" y="2757695"/>
                    <a:pt x="1201979" y="2754659"/>
                  </a:cubicBezTo>
                  <a:cubicBezTo>
                    <a:pt x="1194087" y="2750408"/>
                    <a:pt x="1184981" y="2749194"/>
                    <a:pt x="1175268" y="2746765"/>
                  </a:cubicBezTo>
                  <a:cubicBezTo>
                    <a:pt x="1168591" y="2744944"/>
                    <a:pt x="1158878" y="2741908"/>
                    <a:pt x="1151593" y="2740693"/>
                  </a:cubicBezTo>
                  <a:cubicBezTo>
                    <a:pt x="1141880" y="2738872"/>
                    <a:pt x="1136416" y="2735836"/>
                    <a:pt x="1128525" y="2731585"/>
                  </a:cubicBezTo>
                  <a:cubicBezTo>
                    <a:pt x="1121847" y="2728549"/>
                    <a:pt x="1115776" y="2720656"/>
                    <a:pt x="1107885" y="2717012"/>
                  </a:cubicBezTo>
                  <a:cubicBezTo>
                    <a:pt x="1099386" y="2712762"/>
                    <a:pt x="1094529" y="2708512"/>
                    <a:pt x="1085423" y="2703047"/>
                  </a:cubicBezTo>
                  <a:cubicBezTo>
                    <a:pt x="1078139" y="2698797"/>
                    <a:pt x="1071461" y="2692117"/>
                    <a:pt x="1063569" y="2688474"/>
                  </a:cubicBezTo>
                  <a:cubicBezTo>
                    <a:pt x="1053856" y="2683617"/>
                    <a:pt x="1052035" y="2676938"/>
                    <a:pt x="1044143" y="2671473"/>
                  </a:cubicBezTo>
                  <a:cubicBezTo>
                    <a:pt x="1042322" y="2670866"/>
                    <a:pt x="1041715" y="2670258"/>
                    <a:pt x="1039894" y="2668437"/>
                  </a:cubicBezTo>
                  <a:cubicBezTo>
                    <a:pt x="1034430" y="2662972"/>
                    <a:pt x="1030788" y="2662365"/>
                    <a:pt x="1022289" y="2655686"/>
                  </a:cubicBezTo>
                  <a:cubicBezTo>
                    <a:pt x="1014397" y="2649614"/>
                    <a:pt x="1011362" y="2641720"/>
                    <a:pt x="1005898" y="2634434"/>
                  </a:cubicBezTo>
                  <a:cubicBezTo>
                    <a:pt x="999221" y="2625933"/>
                    <a:pt x="994364" y="2620468"/>
                    <a:pt x="982223" y="2617432"/>
                  </a:cubicBezTo>
                  <a:cubicBezTo>
                    <a:pt x="974938" y="2615611"/>
                    <a:pt x="966440" y="2610753"/>
                    <a:pt x="961583" y="2605896"/>
                  </a:cubicBezTo>
                  <a:cubicBezTo>
                    <a:pt x="957334" y="2601645"/>
                    <a:pt x="952477" y="2595573"/>
                    <a:pt x="950656" y="2588894"/>
                  </a:cubicBezTo>
                  <a:cubicBezTo>
                    <a:pt x="948835" y="2581608"/>
                    <a:pt x="943371" y="2577965"/>
                    <a:pt x="941550" y="2570071"/>
                  </a:cubicBezTo>
                  <a:cubicBezTo>
                    <a:pt x="939729" y="2561570"/>
                    <a:pt x="939122" y="2552462"/>
                    <a:pt x="936694" y="2543355"/>
                  </a:cubicBezTo>
                  <a:cubicBezTo>
                    <a:pt x="934265" y="2533032"/>
                    <a:pt x="926981" y="2534247"/>
                    <a:pt x="922124" y="2525139"/>
                  </a:cubicBezTo>
                  <a:cubicBezTo>
                    <a:pt x="917875" y="2516638"/>
                    <a:pt x="915447" y="2505101"/>
                    <a:pt x="913018" y="2496600"/>
                  </a:cubicBezTo>
                  <a:cubicBezTo>
                    <a:pt x="911197" y="2488707"/>
                    <a:pt x="903305" y="2476563"/>
                    <a:pt x="903305" y="2468669"/>
                  </a:cubicBezTo>
                  <a:cubicBezTo>
                    <a:pt x="903305" y="2458347"/>
                    <a:pt x="916054" y="2451061"/>
                    <a:pt x="916054" y="2443774"/>
                  </a:cubicBezTo>
                  <a:cubicBezTo>
                    <a:pt x="916054" y="2434059"/>
                    <a:pt x="919089" y="2428595"/>
                    <a:pt x="920910" y="2420701"/>
                  </a:cubicBezTo>
                  <a:cubicBezTo>
                    <a:pt x="922731" y="2414022"/>
                    <a:pt x="928802" y="2410986"/>
                    <a:pt x="928802" y="2403699"/>
                  </a:cubicBezTo>
                  <a:cubicBezTo>
                    <a:pt x="928802" y="2395199"/>
                    <a:pt x="926981" y="2388520"/>
                    <a:pt x="926981" y="2380019"/>
                  </a:cubicBezTo>
                  <a:cubicBezTo>
                    <a:pt x="926981" y="2369089"/>
                    <a:pt x="926981" y="2364232"/>
                    <a:pt x="922124" y="2357553"/>
                  </a:cubicBezTo>
                  <a:cubicBezTo>
                    <a:pt x="917268" y="2350873"/>
                    <a:pt x="914232" y="2346623"/>
                    <a:pt x="909983" y="2338730"/>
                  </a:cubicBezTo>
                  <a:cubicBezTo>
                    <a:pt x="906341" y="2331443"/>
                    <a:pt x="908769" y="2322942"/>
                    <a:pt x="905126" y="2316263"/>
                  </a:cubicBezTo>
                  <a:cubicBezTo>
                    <a:pt x="902091" y="2309584"/>
                    <a:pt x="892378" y="2300476"/>
                    <a:pt x="885701" y="2293190"/>
                  </a:cubicBezTo>
                  <a:cubicBezTo>
                    <a:pt x="882058" y="2289547"/>
                    <a:pt x="875381" y="2282260"/>
                    <a:pt x="870524" y="2277403"/>
                  </a:cubicBezTo>
                  <a:cubicBezTo>
                    <a:pt x="867489" y="2274367"/>
                    <a:pt x="852312" y="2260401"/>
                    <a:pt x="852312" y="2266473"/>
                  </a:cubicBezTo>
                  <a:cubicBezTo>
                    <a:pt x="852312" y="2273152"/>
                    <a:pt x="850491" y="2285904"/>
                    <a:pt x="846242" y="2290154"/>
                  </a:cubicBezTo>
                  <a:cubicBezTo>
                    <a:pt x="840171" y="2296226"/>
                    <a:pt x="832886" y="2300476"/>
                    <a:pt x="823780" y="2300476"/>
                  </a:cubicBezTo>
                  <a:cubicBezTo>
                    <a:pt x="814675" y="2300476"/>
                    <a:pt x="811639" y="2295011"/>
                    <a:pt x="806783" y="2288332"/>
                  </a:cubicBezTo>
                  <a:cubicBezTo>
                    <a:pt x="802533" y="2282868"/>
                    <a:pt x="794034" y="2272545"/>
                    <a:pt x="786750" y="2272545"/>
                  </a:cubicBezTo>
                  <a:cubicBezTo>
                    <a:pt x="781893" y="2272545"/>
                    <a:pt x="764896" y="2276796"/>
                    <a:pt x="761253" y="2274367"/>
                  </a:cubicBezTo>
                  <a:cubicBezTo>
                    <a:pt x="757004" y="2271331"/>
                    <a:pt x="748505" y="2259187"/>
                    <a:pt x="742434" y="2257973"/>
                  </a:cubicBezTo>
                  <a:cubicBezTo>
                    <a:pt x="736364" y="2256151"/>
                    <a:pt x="727865" y="2254329"/>
                    <a:pt x="721187" y="2250686"/>
                  </a:cubicBezTo>
                  <a:cubicBezTo>
                    <a:pt x="715117" y="2247650"/>
                    <a:pt x="705404" y="2244007"/>
                    <a:pt x="703583" y="2236114"/>
                  </a:cubicBezTo>
                  <a:cubicBezTo>
                    <a:pt x="701154" y="2228827"/>
                    <a:pt x="694477" y="2224577"/>
                    <a:pt x="688406" y="2218505"/>
                  </a:cubicBezTo>
                  <a:cubicBezTo>
                    <a:pt x="681121" y="2211218"/>
                    <a:pt x="672622" y="2203932"/>
                    <a:pt x="667159" y="2197860"/>
                  </a:cubicBezTo>
                  <a:cubicBezTo>
                    <a:pt x="660481" y="2191181"/>
                    <a:pt x="656839" y="2180859"/>
                    <a:pt x="651375" y="2172965"/>
                  </a:cubicBezTo>
                  <a:cubicBezTo>
                    <a:pt x="644698" y="2164464"/>
                    <a:pt x="632556" y="2158392"/>
                    <a:pt x="622844" y="2148677"/>
                  </a:cubicBezTo>
                  <a:cubicBezTo>
                    <a:pt x="618594" y="2144427"/>
                    <a:pt x="611309" y="2133497"/>
                    <a:pt x="604025" y="2133497"/>
                  </a:cubicBezTo>
                  <a:cubicBezTo>
                    <a:pt x="596133" y="2133497"/>
                    <a:pt x="585813" y="2135926"/>
                    <a:pt x="579135" y="2132890"/>
                  </a:cubicBezTo>
                  <a:cubicBezTo>
                    <a:pt x="573065" y="2129854"/>
                    <a:pt x="568815" y="2128640"/>
                    <a:pt x="561530" y="2126818"/>
                  </a:cubicBezTo>
                  <a:cubicBezTo>
                    <a:pt x="551817" y="2124390"/>
                    <a:pt x="546354" y="2120746"/>
                    <a:pt x="539069" y="2114067"/>
                  </a:cubicBezTo>
                  <a:cubicBezTo>
                    <a:pt x="530570" y="2106781"/>
                    <a:pt x="522679" y="2100709"/>
                    <a:pt x="515394" y="2095244"/>
                  </a:cubicBezTo>
                  <a:cubicBezTo>
                    <a:pt x="506895" y="2089172"/>
                    <a:pt x="492326" y="2067313"/>
                    <a:pt x="482613" y="2064884"/>
                  </a:cubicBezTo>
                  <a:cubicBezTo>
                    <a:pt x="472293" y="2061848"/>
                    <a:pt x="469257" y="2070956"/>
                    <a:pt x="458937" y="2068527"/>
                  </a:cubicBezTo>
                  <a:cubicBezTo>
                    <a:pt x="451653" y="2066706"/>
                    <a:pt x="442547" y="2069742"/>
                    <a:pt x="437083" y="2068527"/>
                  </a:cubicBezTo>
                  <a:cubicBezTo>
                    <a:pt x="431012" y="2067313"/>
                    <a:pt x="422514" y="2058812"/>
                    <a:pt x="418871" y="2058812"/>
                  </a:cubicBezTo>
                  <a:cubicBezTo>
                    <a:pt x="409765" y="2058812"/>
                    <a:pt x="402481" y="2057598"/>
                    <a:pt x="395196" y="2053954"/>
                  </a:cubicBezTo>
                  <a:cubicBezTo>
                    <a:pt x="387304" y="2050311"/>
                    <a:pt x="380019" y="2049097"/>
                    <a:pt x="371521" y="2047275"/>
                  </a:cubicBezTo>
                  <a:cubicBezTo>
                    <a:pt x="362415" y="2044846"/>
                    <a:pt x="357558" y="2042418"/>
                    <a:pt x="350881" y="2039382"/>
                  </a:cubicBezTo>
                  <a:cubicBezTo>
                    <a:pt x="329633" y="2028452"/>
                    <a:pt x="315671" y="2010844"/>
                    <a:pt x="299280" y="1995056"/>
                  </a:cubicBezTo>
                  <a:cubicBezTo>
                    <a:pt x="293210" y="1988377"/>
                    <a:pt x="285925" y="1981091"/>
                    <a:pt x="281676" y="1973197"/>
                  </a:cubicBezTo>
                  <a:cubicBezTo>
                    <a:pt x="279247" y="1967733"/>
                    <a:pt x="272570" y="1959232"/>
                    <a:pt x="270749" y="1951338"/>
                  </a:cubicBezTo>
                  <a:cubicBezTo>
                    <a:pt x="268927" y="1942838"/>
                    <a:pt x="261643" y="1937980"/>
                    <a:pt x="253144" y="1933730"/>
                  </a:cubicBezTo>
                  <a:cubicBezTo>
                    <a:pt x="244645" y="1929479"/>
                    <a:pt x="234932" y="1925836"/>
                    <a:pt x="227647" y="1919157"/>
                  </a:cubicBezTo>
                  <a:cubicBezTo>
                    <a:pt x="221577" y="1913085"/>
                    <a:pt x="216113" y="1907013"/>
                    <a:pt x="211864" y="1897905"/>
                  </a:cubicBezTo>
                  <a:lnTo>
                    <a:pt x="202151" y="1878475"/>
                  </a:lnTo>
                  <a:cubicBezTo>
                    <a:pt x="197901" y="1869974"/>
                    <a:pt x="195473" y="1859045"/>
                    <a:pt x="193045" y="1849937"/>
                  </a:cubicBezTo>
                  <a:cubicBezTo>
                    <a:pt x="191224" y="1843865"/>
                    <a:pt x="187581" y="1835971"/>
                    <a:pt x="183939" y="1829292"/>
                  </a:cubicBezTo>
                  <a:cubicBezTo>
                    <a:pt x="180904" y="1822006"/>
                    <a:pt x="173619" y="1811076"/>
                    <a:pt x="171191" y="1802575"/>
                  </a:cubicBezTo>
                  <a:cubicBezTo>
                    <a:pt x="169370" y="1795289"/>
                    <a:pt x="166941" y="1789824"/>
                    <a:pt x="163299" y="1783145"/>
                  </a:cubicBezTo>
                  <a:cubicBezTo>
                    <a:pt x="159050" y="1774037"/>
                    <a:pt x="157228" y="1769180"/>
                    <a:pt x="152979" y="1760072"/>
                  </a:cubicBezTo>
                  <a:cubicBezTo>
                    <a:pt x="149944" y="1754607"/>
                    <a:pt x="149337" y="1744285"/>
                    <a:pt x="145087" y="1738820"/>
                  </a:cubicBezTo>
                  <a:cubicBezTo>
                    <a:pt x="139624" y="1732141"/>
                    <a:pt x="135981" y="1723640"/>
                    <a:pt x="134160" y="1716961"/>
                  </a:cubicBezTo>
                  <a:cubicBezTo>
                    <a:pt x="131732" y="1708460"/>
                    <a:pt x="128089" y="1699352"/>
                    <a:pt x="126268" y="1692066"/>
                  </a:cubicBezTo>
                  <a:cubicBezTo>
                    <a:pt x="123840" y="1684172"/>
                    <a:pt x="122626" y="1675064"/>
                    <a:pt x="120198" y="1666564"/>
                  </a:cubicBezTo>
                  <a:cubicBezTo>
                    <a:pt x="118984" y="1661099"/>
                    <a:pt x="112306" y="1650169"/>
                    <a:pt x="112306" y="1644704"/>
                  </a:cubicBezTo>
                  <a:cubicBezTo>
                    <a:pt x="112306" y="1637418"/>
                    <a:pt x="109271" y="1631346"/>
                    <a:pt x="109271" y="1623453"/>
                  </a:cubicBezTo>
                  <a:cubicBezTo>
                    <a:pt x="109271" y="1613738"/>
                    <a:pt x="104414" y="1608273"/>
                    <a:pt x="102593" y="1599772"/>
                  </a:cubicBezTo>
                  <a:cubicBezTo>
                    <a:pt x="100772" y="1591878"/>
                    <a:pt x="104414" y="1582163"/>
                    <a:pt x="102593" y="1574877"/>
                  </a:cubicBezTo>
                  <a:cubicBezTo>
                    <a:pt x="100165" y="1566376"/>
                    <a:pt x="98951" y="1557268"/>
                    <a:pt x="96522" y="1548160"/>
                  </a:cubicBezTo>
                  <a:cubicBezTo>
                    <a:pt x="95308" y="1542088"/>
                    <a:pt x="86809" y="1536016"/>
                    <a:pt x="86809" y="1529944"/>
                  </a:cubicBezTo>
                  <a:cubicBezTo>
                    <a:pt x="86809" y="1523873"/>
                    <a:pt x="86202" y="1519622"/>
                    <a:pt x="84988" y="1519015"/>
                  </a:cubicBezTo>
                  <a:cubicBezTo>
                    <a:pt x="83774" y="1517801"/>
                    <a:pt x="81953" y="1520229"/>
                    <a:pt x="81953" y="1526909"/>
                  </a:cubicBezTo>
                  <a:cubicBezTo>
                    <a:pt x="81953" y="1535409"/>
                    <a:pt x="84381" y="1543303"/>
                    <a:pt x="86809" y="1551196"/>
                  </a:cubicBezTo>
                  <a:cubicBezTo>
                    <a:pt x="89238" y="1560304"/>
                    <a:pt x="91666" y="1570019"/>
                    <a:pt x="91666" y="1579735"/>
                  </a:cubicBezTo>
                  <a:cubicBezTo>
                    <a:pt x="91666" y="1588235"/>
                    <a:pt x="94701" y="1594914"/>
                    <a:pt x="94701" y="1602808"/>
                  </a:cubicBezTo>
                  <a:cubicBezTo>
                    <a:pt x="94701" y="1610702"/>
                    <a:pt x="92880" y="1624667"/>
                    <a:pt x="96522" y="1631346"/>
                  </a:cubicBezTo>
                  <a:cubicBezTo>
                    <a:pt x="99558" y="1637418"/>
                    <a:pt x="105628" y="1650169"/>
                    <a:pt x="105628" y="1658063"/>
                  </a:cubicBezTo>
                  <a:cubicBezTo>
                    <a:pt x="105628" y="1668992"/>
                    <a:pt x="111699" y="1672635"/>
                    <a:pt x="116555" y="1682351"/>
                  </a:cubicBezTo>
                  <a:cubicBezTo>
                    <a:pt x="120198" y="1690244"/>
                    <a:pt x="123840" y="1696923"/>
                    <a:pt x="126268" y="1706031"/>
                  </a:cubicBezTo>
                  <a:cubicBezTo>
                    <a:pt x="128089" y="1715139"/>
                    <a:pt x="132946" y="1723640"/>
                    <a:pt x="134767" y="1732748"/>
                  </a:cubicBezTo>
                  <a:cubicBezTo>
                    <a:pt x="137195" y="1741249"/>
                    <a:pt x="140838" y="1747928"/>
                    <a:pt x="145087" y="1756429"/>
                  </a:cubicBezTo>
                  <a:cubicBezTo>
                    <a:pt x="147515" y="1761286"/>
                    <a:pt x="144480" y="1774644"/>
                    <a:pt x="147515" y="1780109"/>
                  </a:cubicBezTo>
                  <a:cubicBezTo>
                    <a:pt x="151158" y="1785574"/>
                    <a:pt x="159657" y="1794682"/>
                    <a:pt x="161478" y="1802575"/>
                  </a:cubicBezTo>
                  <a:cubicBezTo>
                    <a:pt x="163299" y="1809862"/>
                    <a:pt x="172405" y="1828685"/>
                    <a:pt x="166334" y="1824434"/>
                  </a:cubicBezTo>
                  <a:cubicBezTo>
                    <a:pt x="162085" y="1820791"/>
                    <a:pt x="157228" y="1814112"/>
                    <a:pt x="150551" y="1812291"/>
                  </a:cubicBezTo>
                  <a:cubicBezTo>
                    <a:pt x="145087" y="1811076"/>
                    <a:pt x="143266" y="1808647"/>
                    <a:pt x="142052" y="1805611"/>
                  </a:cubicBezTo>
                  <a:cubicBezTo>
                    <a:pt x="140838" y="1802575"/>
                    <a:pt x="140838" y="1799539"/>
                    <a:pt x="137195" y="1796503"/>
                  </a:cubicBezTo>
                  <a:cubicBezTo>
                    <a:pt x="132946" y="1793467"/>
                    <a:pt x="120805" y="1789217"/>
                    <a:pt x="118376" y="1783752"/>
                  </a:cubicBezTo>
                  <a:cubicBezTo>
                    <a:pt x="115341" y="1778288"/>
                    <a:pt x="115341" y="1769180"/>
                    <a:pt x="112306" y="1762500"/>
                  </a:cubicBezTo>
                  <a:cubicBezTo>
                    <a:pt x="107449" y="1750357"/>
                    <a:pt x="97129" y="1740641"/>
                    <a:pt x="94701" y="1729712"/>
                  </a:cubicBezTo>
                  <a:cubicBezTo>
                    <a:pt x="92880" y="1721818"/>
                    <a:pt x="83774" y="1714532"/>
                    <a:pt x="81953" y="1706031"/>
                  </a:cubicBezTo>
                  <a:cubicBezTo>
                    <a:pt x="80132" y="1698745"/>
                    <a:pt x="77096" y="1690851"/>
                    <a:pt x="74668" y="1682351"/>
                  </a:cubicBezTo>
                  <a:cubicBezTo>
                    <a:pt x="72847" y="1673850"/>
                    <a:pt x="67990" y="1672028"/>
                    <a:pt x="63134" y="1661706"/>
                  </a:cubicBezTo>
                  <a:cubicBezTo>
                    <a:pt x="60099" y="1655634"/>
                    <a:pt x="61313" y="1648955"/>
                    <a:pt x="58885" y="1639847"/>
                  </a:cubicBezTo>
                  <a:cubicBezTo>
                    <a:pt x="57063" y="1632561"/>
                    <a:pt x="56456" y="1624667"/>
                    <a:pt x="56456" y="1616166"/>
                  </a:cubicBezTo>
                  <a:cubicBezTo>
                    <a:pt x="56456" y="1607666"/>
                    <a:pt x="54028" y="1600986"/>
                    <a:pt x="54028" y="1591878"/>
                  </a:cubicBezTo>
                  <a:cubicBezTo>
                    <a:pt x="54028" y="1583985"/>
                    <a:pt x="54028" y="1574877"/>
                    <a:pt x="52207" y="1566983"/>
                  </a:cubicBezTo>
                  <a:cubicBezTo>
                    <a:pt x="50993" y="1561519"/>
                    <a:pt x="54028" y="1549982"/>
                    <a:pt x="50993" y="1543303"/>
                  </a:cubicBezTo>
                  <a:cubicBezTo>
                    <a:pt x="47350" y="1533588"/>
                    <a:pt x="46743" y="1526909"/>
                    <a:pt x="43101" y="1517801"/>
                  </a:cubicBezTo>
                  <a:cubicBezTo>
                    <a:pt x="38852" y="1506871"/>
                    <a:pt x="35816" y="1496549"/>
                    <a:pt x="32781" y="1484405"/>
                  </a:cubicBezTo>
                  <a:cubicBezTo>
                    <a:pt x="30353" y="1476511"/>
                    <a:pt x="28532" y="1465582"/>
                    <a:pt x="24889" y="1457688"/>
                  </a:cubicBezTo>
                  <a:cubicBezTo>
                    <a:pt x="22461" y="1453438"/>
                    <a:pt x="16997" y="1440080"/>
                    <a:pt x="16997" y="1437044"/>
                  </a:cubicBezTo>
                  <a:cubicBezTo>
                    <a:pt x="16997" y="1426721"/>
                    <a:pt x="20033" y="1417006"/>
                    <a:pt x="20033" y="1407291"/>
                  </a:cubicBezTo>
                  <a:cubicBezTo>
                    <a:pt x="20033" y="1406684"/>
                    <a:pt x="19426" y="1405469"/>
                    <a:pt x="20033" y="1404862"/>
                  </a:cubicBezTo>
                  <a:cubicBezTo>
                    <a:pt x="21854" y="1396969"/>
                    <a:pt x="24889" y="1386646"/>
                    <a:pt x="24889" y="1378753"/>
                  </a:cubicBezTo>
                  <a:cubicBezTo>
                    <a:pt x="24889" y="1370859"/>
                    <a:pt x="26710" y="1361144"/>
                    <a:pt x="24889" y="1353251"/>
                  </a:cubicBezTo>
                  <a:cubicBezTo>
                    <a:pt x="22461" y="1345357"/>
                    <a:pt x="21854" y="1341107"/>
                    <a:pt x="21854" y="1331391"/>
                  </a:cubicBezTo>
                  <a:cubicBezTo>
                    <a:pt x="21854" y="1319248"/>
                    <a:pt x="13962" y="1316212"/>
                    <a:pt x="10927" y="1304068"/>
                  </a:cubicBezTo>
                  <a:cubicBezTo>
                    <a:pt x="10927" y="1299817"/>
                    <a:pt x="9713" y="1296781"/>
                    <a:pt x="9106" y="1293138"/>
                  </a:cubicBezTo>
                  <a:cubicBezTo>
                    <a:pt x="7284" y="1285852"/>
                    <a:pt x="7892" y="1277351"/>
                    <a:pt x="6070" y="1269458"/>
                  </a:cubicBezTo>
                  <a:cubicBezTo>
                    <a:pt x="3642" y="1260957"/>
                    <a:pt x="0" y="1259742"/>
                    <a:pt x="0" y="1250027"/>
                  </a:cubicBezTo>
                  <a:cubicBezTo>
                    <a:pt x="0" y="1237276"/>
                    <a:pt x="3035" y="1225739"/>
                    <a:pt x="3035" y="1213596"/>
                  </a:cubicBezTo>
                  <a:cubicBezTo>
                    <a:pt x="3035" y="1204488"/>
                    <a:pt x="1821" y="1196594"/>
                    <a:pt x="4249" y="1188701"/>
                  </a:cubicBezTo>
                  <a:cubicBezTo>
                    <a:pt x="6070" y="1180807"/>
                    <a:pt x="6677" y="1173521"/>
                    <a:pt x="6677" y="1164413"/>
                  </a:cubicBezTo>
                  <a:cubicBezTo>
                    <a:pt x="6677" y="1155305"/>
                    <a:pt x="10927" y="1146197"/>
                    <a:pt x="10927" y="1138303"/>
                  </a:cubicBezTo>
                  <a:cubicBezTo>
                    <a:pt x="10927" y="1129803"/>
                    <a:pt x="11534" y="1119480"/>
                    <a:pt x="13962" y="1110979"/>
                  </a:cubicBezTo>
                  <a:cubicBezTo>
                    <a:pt x="15783" y="1103086"/>
                    <a:pt x="15783" y="1094585"/>
                    <a:pt x="20033" y="1087299"/>
                  </a:cubicBezTo>
                  <a:cubicBezTo>
                    <a:pt x="22461" y="1081834"/>
                    <a:pt x="25496" y="1076369"/>
                    <a:pt x="27925" y="1068476"/>
                  </a:cubicBezTo>
                  <a:cubicBezTo>
                    <a:pt x="29746" y="1060582"/>
                    <a:pt x="30353" y="1055117"/>
                    <a:pt x="34602" y="1046617"/>
                  </a:cubicBezTo>
                  <a:cubicBezTo>
                    <a:pt x="38245" y="1038723"/>
                    <a:pt x="39459" y="1032044"/>
                    <a:pt x="41280" y="1022936"/>
                  </a:cubicBezTo>
                  <a:cubicBezTo>
                    <a:pt x="43708" y="1015043"/>
                    <a:pt x="46743" y="1005327"/>
                    <a:pt x="50993" y="999863"/>
                  </a:cubicBezTo>
                  <a:cubicBezTo>
                    <a:pt x="57063" y="991362"/>
                    <a:pt x="57670" y="986504"/>
                    <a:pt x="61920" y="978004"/>
                  </a:cubicBezTo>
                  <a:cubicBezTo>
                    <a:pt x="65562" y="971324"/>
                    <a:pt x="69205" y="963431"/>
                    <a:pt x="71026" y="957359"/>
                  </a:cubicBezTo>
                  <a:cubicBezTo>
                    <a:pt x="73454" y="947644"/>
                    <a:pt x="77703" y="944001"/>
                    <a:pt x="83774" y="937321"/>
                  </a:cubicBezTo>
                  <a:cubicBezTo>
                    <a:pt x="89238" y="931857"/>
                    <a:pt x="92880" y="926392"/>
                    <a:pt x="92880" y="916677"/>
                  </a:cubicBezTo>
                  <a:cubicBezTo>
                    <a:pt x="92880" y="909390"/>
                    <a:pt x="91059" y="899675"/>
                    <a:pt x="92880" y="892389"/>
                  </a:cubicBezTo>
                  <a:cubicBezTo>
                    <a:pt x="94094" y="885710"/>
                    <a:pt x="96522" y="875388"/>
                    <a:pt x="96522" y="868708"/>
                  </a:cubicBezTo>
                  <a:cubicBezTo>
                    <a:pt x="96522" y="860815"/>
                    <a:pt x="96522" y="852921"/>
                    <a:pt x="99558" y="846849"/>
                  </a:cubicBezTo>
                  <a:lnTo>
                    <a:pt x="110485" y="824990"/>
                  </a:lnTo>
                  <a:cubicBezTo>
                    <a:pt x="114734" y="817097"/>
                    <a:pt x="118984" y="813454"/>
                    <a:pt x="123233" y="804346"/>
                  </a:cubicBezTo>
                  <a:cubicBezTo>
                    <a:pt x="126875" y="797059"/>
                    <a:pt x="128697" y="789166"/>
                    <a:pt x="131125" y="780058"/>
                  </a:cubicBezTo>
                  <a:cubicBezTo>
                    <a:pt x="132946" y="772771"/>
                    <a:pt x="142052" y="761235"/>
                    <a:pt x="142052" y="753948"/>
                  </a:cubicBezTo>
                  <a:cubicBezTo>
                    <a:pt x="142052" y="747269"/>
                    <a:pt x="145694" y="735125"/>
                    <a:pt x="150551" y="729661"/>
                  </a:cubicBezTo>
                  <a:cubicBezTo>
                    <a:pt x="151765" y="728446"/>
                    <a:pt x="153586" y="727839"/>
                    <a:pt x="154800" y="726625"/>
                  </a:cubicBezTo>
                  <a:cubicBezTo>
                    <a:pt x="160264" y="719338"/>
                    <a:pt x="164513" y="712052"/>
                    <a:pt x="166334" y="704158"/>
                  </a:cubicBezTo>
                  <a:cubicBezTo>
                    <a:pt x="168155" y="696872"/>
                    <a:pt x="168762" y="687764"/>
                    <a:pt x="171191" y="682299"/>
                  </a:cubicBezTo>
                  <a:cubicBezTo>
                    <a:pt x="175440" y="674406"/>
                    <a:pt x="178475" y="673191"/>
                    <a:pt x="182118" y="665298"/>
                  </a:cubicBezTo>
                  <a:cubicBezTo>
                    <a:pt x="186974" y="656797"/>
                    <a:pt x="198508" y="645868"/>
                    <a:pt x="200937" y="636152"/>
                  </a:cubicBezTo>
                  <a:cubicBezTo>
                    <a:pt x="202758" y="628259"/>
                    <a:pt x="205186" y="618544"/>
                    <a:pt x="211864" y="613079"/>
                  </a:cubicBezTo>
                  <a:cubicBezTo>
                    <a:pt x="217934" y="608829"/>
                    <a:pt x="222184" y="606400"/>
                    <a:pt x="224612" y="596685"/>
                  </a:cubicBezTo>
                  <a:cubicBezTo>
                    <a:pt x="225826" y="591220"/>
                    <a:pt x="228861" y="581505"/>
                    <a:pt x="233718" y="576647"/>
                  </a:cubicBezTo>
                  <a:cubicBezTo>
                    <a:pt x="240396" y="569968"/>
                    <a:pt x="239181" y="563896"/>
                    <a:pt x="241610" y="554181"/>
                  </a:cubicBezTo>
                  <a:cubicBezTo>
                    <a:pt x="242824" y="547502"/>
                    <a:pt x="246466" y="542037"/>
                    <a:pt x="248287" y="535358"/>
                  </a:cubicBezTo>
                  <a:cubicBezTo>
                    <a:pt x="250109" y="528072"/>
                    <a:pt x="255572" y="526250"/>
                    <a:pt x="259214" y="519571"/>
                  </a:cubicBezTo>
                  <a:cubicBezTo>
                    <a:pt x="262250" y="513499"/>
                    <a:pt x="265285" y="513499"/>
                    <a:pt x="270749" y="508034"/>
                  </a:cubicBezTo>
                  <a:cubicBezTo>
                    <a:pt x="275605" y="503177"/>
                    <a:pt x="284711" y="496497"/>
                    <a:pt x="286532" y="492247"/>
                  </a:cubicBezTo>
                  <a:cubicBezTo>
                    <a:pt x="288353" y="489211"/>
                    <a:pt x="290175" y="486175"/>
                    <a:pt x="290782" y="482532"/>
                  </a:cubicBezTo>
                  <a:cubicBezTo>
                    <a:pt x="290782" y="478889"/>
                    <a:pt x="289567" y="474638"/>
                    <a:pt x="286532" y="471602"/>
                  </a:cubicBezTo>
                  <a:cubicBezTo>
                    <a:pt x="280462" y="464923"/>
                    <a:pt x="276819" y="457030"/>
                    <a:pt x="274998" y="450958"/>
                  </a:cubicBezTo>
                  <a:cubicBezTo>
                    <a:pt x="268927" y="462494"/>
                    <a:pt x="262857" y="467352"/>
                    <a:pt x="259822" y="478282"/>
                  </a:cubicBezTo>
                  <a:cubicBezTo>
                    <a:pt x="258000" y="486782"/>
                    <a:pt x="254965" y="491033"/>
                    <a:pt x="251323" y="498319"/>
                  </a:cubicBezTo>
                  <a:cubicBezTo>
                    <a:pt x="247680" y="505605"/>
                    <a:pt x="236753" y="509248"/>
                    <a:pt x="229468" y="514713"/>
                  </a:cubicBezTo>
                  <a:cubicBezTo>
                    <a:pt x="224005" y="518964"/>
                    <a:pt x="210043" y="528072"/>
                    <a:pt x="207007" y="533536"/>
                  </a:cubicBezTo>
                  <a:cubicBezTo>
                    <a:pt x="204579" y="538394"/>
                    <a:pt x="202151" y="541430"/>
                    <a:pt x="199115" y="541430"/>
                  </a:cubicBezTo>
                  <a:cubicBezTo>
                    <a:pt x="196080" y="541430"/>
                    <a:pt x="193045" y="539001"/>
                    <a:pt x="193045" y="532322"/>
                  </a:cubicBezTo>
                  <a:cubicBezTo>
                    <a:pt x="193045" y="525643"/>
                    <a:pt x="193045" y="514106"/>
                    <a:pt x="197901" y="508641"/>
                  </a:cubicBezTo>
                  <a:cubicBezTo>
                    <a:pt x="203365" y="503784"/>
                    <a:pt x="210043" y="501355"/>
                    <a:pt x="214899" y="495283"/>
                  </a:cubicBezTo>
                  <a:cubicBezTo>
                    <a:pt x="217934" y="491033"/>
                    <a:pt x="220363" y="482532"/>
                    <a:pt x="224612" y="478282"/>
                  </a:cubicBezTo>
                  <a:cubicBezTo>
                    <a:pt x="230683" y="472817"/>
                    <a:pt x="236146" y="470995"/>
                    <a:pt x="240396" y="462494"/>
                  </a:cubicBezTo>
                  <a:cubicBezTo>
                    <a:pt x="242824" y="458244"/>
                    <a:pt x="242824" y="450958"/>
                    <a:pt x="244038" y="444886"/>
                  </a:cubicBezTo>
                  <a:cubicBezTo>
                    <a:pt x="352702" y="325875"/>
                    <a:pt x="479577" y="224474"/>
                    <a:pt x="620415" y="145538"/>
                  </a:cubicBezTo>
                  <a:cubicBezTo>
                    <a:pt x="620415" y="145538"/>
                    <a:pt x="621629" y="145538"/>
                    <a:pt x="621629" y="145538"/>
                  </a:cubicBezTo>
                  <a:cubicBezTo>
                    <a:pt x="628914" y="149181"/>
                    <a:pt x="633164" y="155861"/>
                    <a:pt x="639234" y="158897"/>
                  </a:cubicBezTo>
                  <a:cubicBezTo>
                    <a:pt x="642269" y="160718"/>
                    <a:pt x="656232" y="166183"/>
                    <a:pt x="656232" y="169219"/>
                  </a:cubicBezTo>
                  <a:cubicBezTo>
                    <a:pt x="656232" y="177720"/>
                    <a:pt x="655018" y="184399"/>
                    <a:pt x="648947" y="190471"/>
                  </a:cubicBezTo>
                  <a:cubicBezTo>
                    <a:pt x="644091" y="195328"/>
                    <a:pt x="641662" y="201400"/>
                    <a:pt x="635592" y="204436"/>
                  </a:cubicBezTo>
                  <a:cubicBezTo>
                    <a:pt x="630735" y="206865"/>
                    <a:pt x="622236" y="209901"/>
                    <a:pt x="617380" y="214151"/>
                  </a:cubicBezTo>
                  <a:cubicBezTo>
                    <a:pt x="613738" y="217795"/>
                    <a:pt x="604632" y="221438"/>
                    <a:pt x="604632" y="229331"/>
                  </a:cubicBezTo>
                  <a:cubicBezTo>
                    <a:pt x="604632" y="236010"/>
                    <a:pt x="606453" y="239046"/>
                    <a:pt x="608881" y="239654"/>
                  </a:cubicBezTo>
                  <a:cubicBezTo>
                    <a:pt x="611309" y="240868"/>
                    <a:pt x="616166" y="240261"/>
                    <a:pt x="621629" y="242082"/>
                  </a:cubicBezTo>
                  <a:cubicBezTo>
                    <a:pt x="631949" y="244511"/>
                    <a:pt x="628307" y="245726"/>
                    <a:pt x="635592" y="253012"/>
                  </a:cubicBezTo>
                  <a:cubicBezTo>
                    <a:pt x="636806" y="254226"/>
                    <a:pt x="649554" y="273657"/>
                    <a:pt x="651982" y="273657"/>
                  </a:cubicBezTo>
                  <a:cubicBezTo>
                    <a:pt x="653197" y="273657"/>
                    <a:pt x="669587" y="272442"/>
                    <a:pt x="669587" y="268192"/>
                  </a:cubicBezTo>
                  <a:cubicBezTo>
                    <a:pt x="669587" y="262120"/>
                    <a:pt x="667766" y="249976"/>
                    <a:pt x="673837" y="246940"/>
                  </a:cubicBezTo>
                  <a:cubicBezTo>
                    <a:pt x="678693" y="244511"/>
                    <a:pt x="687192" y="241475"/>
                    <a:pt x="691441" y="237225"/>
                  </a:cubicBezTo>
                  <a:cubicBezTo>
                    <a:pt x="695084" y="232974"/>
                    <a:pt x="699940" y="225081"/>
                    <a:pt x="703583" y="218402"/>
                  </a:cubicBezTo>
                  <a:cubicBezTo>
                    <a:pt x="706618" y="211115"/>
                    <a:pt x="714510" y="197757"/>
                    <a:pt x="723008" y="193507"/>
                  </a:cubicBezTo>
                  <a:cubicBezTo>
                    <a:pt x="730293" y="189864"/>
                    <a:pt x="730293" y="185613"/>
                    <a:pt x="740006" y="185613"/>
                  </a:cubicBezTo>
                  <a:cubicBezTo>
                    <a:pt x="749719" y="185613"/>
                    <a:pt x="753968" y="184399"/>
                    <a:pt x="760646" y="179541"/>
                  </a:cubicBezTo>
                  <a:cubicBezTo>
                    <a:pt x="766110" y="175291"/>
                    <a:pt x="770966" y="171648"/>
                    <a:pt x="777037" y="166790"/>
                  </a:cubicBezTo>
                  <a:cubicBezTo>
                    <a:pt x="783107" y="162540"/>
                    <a:pt x="789785" y="155253"/>
                    <a:pt x="795856" y="152217"/>
                  </a:cubicBezTo>
                  <a:cubicBezTo>
                    <a:pt x="798891" y="151003"/>
                    <a:pt x="806783" y="141288"/>
                    <a:pt x="811639" y="141288"/>
                  </a:cubicBezTo>
                  <a:close/>
                  <a:moveTo>
                    <a:pt x="1773267" y="12700"/>
                  </a:moveTo>
                  <a:cubicBezTo>
                    <a:pt x="2145068" y="118893"/>
                    <a:pt x="2457331" y="363440"/>
                    <a:pt x="2652344" y="687480"/>
                  </a:cubicBezTo>
                  <a:cubicBezTo>
                    <a:pt x="2652952" y="688087"/>
                    <a:pt x="2652952" y="688087"/>
                    <a:pt x="2653559" y="689300"/>
                  </a:cubicBezTo>
                  <a:cubicBezTo>
                    <a:pt x="2661457" y="705684"/>
                    <a:pt x="2669355" y="720855"/>
                    <a:pt x="2679075" y="736632"/>
                  </a:cubicBezTo>
                  <a:cubicBezTo>
                    <a:pt x="2682113" y="741486"/>
                    <a:pt x="2685758" y="746341"/>
                    <a:pt x="2687580" y="752409"/>
                  </a:cubicBezTo>
                  <a:cubicBezTo>
                    <a:pt x="2690010" y="758477"/>
                    <a:pt x="2694263" y="764545"/>
                    <a:pt x="2696693" y="770614"/>
                  </a:cubicBezTo>
                  <a:cubicBezTo>
                    <a:pt x="2699123" y="777289"/>
                    <a:pt x="2700338" y="784570"/>
                    <a:pt x="2697908" y="792459"/>
                  </a:cubicBezTo>
                  <a:cubicBezTo>
                    <a:pt x="2695478" y="798527"/>
                    <a:pt x="2694871" y="805202"/>
                    <a:pt x="2691833" y="811270"/>
                  </a:cubicBezTo>
                  <a:cubicBezTo>
                    <a:pt x="2690618" y="813698"/>
                    <a:pt x="2685758" y="819766"/>
                    <a:pt x="2680898" y="824013"/>
                  </a:cubicBezTo>
                  <a:cubicBezTo>
                    <a:pt x="2678468" y="826441"/>
                    <a:pt x="2676038" y="827654"/>
                    <a:pt x="2674215" y="828261"/>
                  </a:cubicBezTo>
                  <a:cubicBezTo>
                    <a:pt x="2671785" y="828261"/>
                    <a:pt x="2669962" y="827654"/>
                    <a:pt x="2668747" y="824013"/>
                  </a:cubicBezTo>
                  <a:cubicBezTo>
                    <a:pt x="2666925" y="814911"/>
                    <a:pt x="2667532" y="808843"/>
                    <a:pt x="2661457" y="802168"/>
                  </a:cubicBezTo>
                  <a:cubicBezTo>
                    <a:pt x="2656597" y="797920"/>
                    <a:pt x="2648699" y="791852"/>
                    <a:pt x="2646269" y="787604"/>
                  </a:cubicBezTo>
                  <a:cubicBezTo>
                    <a:pt x="2641409" y="777895"/>
                    <a:pt x="2635334" y="775468"/>
                    <a:pt x="2628651" y="768793"/>
                  </a:cubicBezTo>
                  <a:cubicBezTo>
                    <a:pt x="2626221" y="766973"/>
                    <a:pt x="2623184" y="763939"/>
                    <a:pt x="2620753" y="763939"/>
                  </a:cubicBezTo>
                  <a:cubicBezTo>
                    <a:pt x="2618323" y="763939"/>
                    <a:pt x="2617716" y="766366"/>
                    <a:pt x="2620753" y="773041"/>
                  </a:cubicBezTo>
                  <a:cubicBezTo>
                    <a:pt x="2623791" y="779109"/>
                    <a:pt x="2634726" y="790032"/>
                    <a:pt x="2636549" y="797313"/>
                  </a:cubicBezTo>
                  <a:cubicBezTo>
                    <a:pt x="2637156" y="800348"/>
                    <a:pt x="2644447" y="820979"/>
                    <a:pt x="2641409" y="822193"/>
                  </a:cubicBezTo>
                  <a:cubicBezTo>
                    <a:pt x="2637156" y="824013"/>
                    <a:pt x="2634726" y="827047"/>
                    <a:pt x="2632296" y="827047"/>
                  </a:cubicBezTo>
                  <a:cubicBezTo>
                    <a:pt x="2630474" y="827047"/>
                    <a:pt x="2628651" y="824620"/>
                    <a:pt x="2625614" y="819159"/>
                  </a:cubicBezTo>
                  <a:cubicBezTo>
                    <a:pt x="2623184" y="813698"/>
                    <a:pt x="2620146" y="803988"/>
                    <a:pt x="2614678" y="798527"/>
                  </a:cubicBezTo>
                  <a:cubicBezTo>
                    <a:pt x="2609818" y="793673"/>
                    <a:pt x="2604958" y="792459"/>
                    <a:pt x="2601313" y="786391"/>
                  </a:cubicBezTo>
                  <a:cubicBezTo>
                    <a:pt x="2597060" y="781536"/>
                    <a:pt x="2595845" y="772434"/>
                    <a:pt x="2590985" y="768186"/>
                  </a:cubicBezTo>
                  <a:cubicBezTo>
                    <a:pt x="2586733" y="763332"/>
                    <a:pt x="2580050" y="757870"/>
                    <a:pt x="2572152" y="752409"/>
                  </a:cubicBezTo>
                  <a:cubicBezTo>
                    <a:pt x="2566077" y="747555"/>
                    <a:pt x="2558787" y="743307"/>
                    <a:pt x="2550889" y="739666"/>
                  </a:cubicBezTo>
                  <a:cubicBezTo>
                    <a:pt x="2542991" y="735418"/>
                    <a:pt x="2530233" y="732384"/>
                    <a:pt x="2521121" y="725709"/>
                  </a:cubicBezTo>
                  <a:cubicBezTo>
                    <a:pt x="2514438" y="720855"/>
                    <a:pt x="2513223" y="716607"/>
                    <a:pt x="2508363" y="709932"/>
                  </a:cubicBezTo>
                  <a:cubicBezTo>
                    <a:pt x="2507148" y="708111"/>
                    <a:pt x="2504718" y="703864"/>
                    <a:pt x="2501680" y="700223"/>
                  </a:cubicBezTo>
                  <a:cubicBezTo>
                    <a:pt x="2498035" y="696582"/>
                    <a:pt x="2493782" y="692941"/>
                    <a:pt x="2489530" y="694155"/>
                  </a:cubicBezTo>
                  <a:cubicBezTo>
                    <a:pt x="2485277" y="695368"/>
                    <a:pt x="2484670" y="698402"/>
                    <a:pt x="2484670" y="702043"/>
                  </a:cubicBezTo>
                  <a:cubicBezTo>
                    <a:pt x="2485277" y="705684"/>
                    <a:pt x="2486492" y="711146"/>
                    <a:pt x="2486492" y="716607"/>
                  </a:cubicBezTo>
                  <a:cubicBezTo>
                    <a:pt x="2486492" y="724496"/>
                    <a:pt x="2484670" y="733598"/>
                    <a:pt x="2478594" y="738452"/>
                  </a:cubicBezTo>
                  <a:cubicBezTo>
                    <a:pt x="2474949" y="740880"/>
                    <a:pt x="2471912" y="742700"/>
                    <a:pt x="2470089" y="745127"/>
                  </a:cubicBezTo>
                  <a:cubicBezTo>
                    <a:pt x="2468267" y="747555"/>
                    <a:pt x="2467659" y="751195"/>
                    <a:pt x="2468874" y="757264"/>
                  </a:cubicBezTo>
                  <a:cubicBezTo>
                    <a:pt x="2471304" y="765759"/>
                    <a:pt x="2470697" y="770614"/>
                    <a:pt x="2476772" y="776682"/>
                  </a:cubicBezTo>
                  <a:cubicBezTo>
                    <a:pt x="2482240" y="782750"/>
                    <a:pt x="2487707" y="786391"/>
                    <a:pt x="2487707" y="797313"/>
                  </a:cubicBezTo>
                  <a:lnTo>
                    <a:pt x="2487707" y="822193"/>
                  </a:lnTo>
                  <a:cubicBezTo>
                    <a:pt x="2487707" y="833116"/>
                    <a:pt x="2488315" y="840397"/>
                    <a:pt x="2492567" y="848893"/>
                  </a:cubicBezTo>
                  <a:cubicBezTo>
                    <a:pt x="2496212" y="856781"/>
                    <a:pt x="2498035" y="865884"/>
                    <a:pt x="2503503" y="873166"/>
                  </a:cubicBezTo>
                  <a:cubicBezTo>
                    <a:pt x="2505933" y="876200"/>
                    <a:pt x="2518083" y="891977"/>
                    <a:pt x="2518083" y="893190"/>
                  </a:cubicBezTo>
                  <a:cubicBezTo>
                    <a:pt x="2518083" y="894404"/>
                    <a:pt x="2517476" y="917463"/>
                    <a:pt x="2516261" y="919284"/>
                  </a:cubicBezTo>
                  <a:cubicBezTo>
                    <a:pt x="2513830" y="922924"/>
                    <a:pt x="2512615" y="926565"/>
                    <a:pt x="2512615" y="930206"/>
                  </a:cubicBezTo>
                  <a:cubicBezTo>
                    <a:pt x="2512008" y="933847"/>
                    <a:pt x="2512615" y="937488"/>
                    <a:pt x="2516261" y="941129"/>
                  </a:cubicBezTo>
                  <a:cubicBezTo>
                    <a:pt x="2520513" y="945377"/>
                    <a:pt x="2521728" y="950838"/>
                    <a:pt x="2521121" y="956299"/>
                  </a:cubicBezTo>
                  <a:cubicBezTo>
                    <a:pt x="2521121" y="961761"/>
                    <a:pt x="2519298" y="966615"/>
                    <a:pt x="2518083" y="972077"/>
                  </a:cubicBezTo>
                  <a:cubicBezTo>
                    <a:pt x="2515653" y="981179"/>
                    <a:pt x="2512008" y="986640"/>
                    <a:pt x="2505325" y="995136"/>
                  </a:cubicBezTo>
                  <a:cubicBezTo>
                    <a:pt x="2502288" y="999383"/>
                    <a:pt x="2494997" y="1013340"/>
                    <a:pt x="2489530" y="1013340"/>
                  </a:cubicBezTo>
                  <a:cubicBezTo>
                    <a:pt x="2480417" y="1013340"/>
                    <a:pt x="2474342" y="1016374"/>
                    <a:pt x="2464014" y="1016374"/>
                  </a:cubicBezTo>
                  <a:cubicBezTo>
                    <a:pt x="2454294" y="1016374"/>
                    <a:pt x="2443966" y="1017588"/>
                    <a:pt x="2434246" y="1015161"/>
                  </a:cubicBezTo>
                  <a:cubicBezTo>
                    <a:pt x="2429386" y="1013947"/>
                    <a:pt x="2423310" y="1010913"/>
                    <a:pt x="2417843" y="1007272"/>
                  </a:cubicBezTo>
                  <a:cubicBezTo>
                    <a:pt x="2411768" y="1003631"/>
                    <a:pt x="2406300" y="998170"/>
                    <a:pt x="2405085" y="992708"/>
                  </a:cubicBezTo>
                  <a:cubicBezTo>
                    <a:pt x="2403262" y="984820"/>
                    <a:pt x="2399010" y="977538"/>
                    <a:pt x="2399010" y="969649"/>
                  </a:cubicBezTo>
                  <a:cubicBezTo>
                    <a:pt x="2399010" y="959940"/>
                    <a:pt x="2392935" y="946590"/>
                    <a:pt x="2389289" y="939309"/>
                  </a:cubicBezTo>
                  <a:cubicBezTo>
                    <a:pt x="2382607" y="926565"/>
                    <a:pt x="2370456" y="918070"/>
                    <a:pt x="2365596" y="907754"/>
                  </a:cubicBezTo>
                  <a:cubicBezTo>
                    <a:pt x="2360129" y="896831"/>
                    <a:pt x="2356484" y="888336"/>
                    <a:pt x="2348586" y="878020"/>
                  </a:cubicBezTo>
                  <a:cubicBezTo>
                    <a:pt x="2343118" y="870738"/>
                    <a:pt x="2343726" y="861636"/>
                    <a:pt x="2337651" y="855568"/>
                  </a:cubicBezTo>
                  <a:cubicBezTo>
                    <a:pt x="2337043" y="854354"/>
                    <a:pt x="2335828" y="852534"/>
                    <a:pt x="2334613" y="851927"/>
                  </a:cubicBezTo>
                  <a:cubicBezTo>
                    <a:pt x="2329753" y="844645"/>
                    <a:pt x="2325500" y="837970"/>
                    <a:pt x="2321248" y="828868"/>
                  </a:cubicBezTo>
                  <a:cubicBezTo>
                    <a:pt x="2316995" y="820979"/>
                    <a:pt x="2313350" y="816732"/>
                    <a:pt x="2313350" y="807023"/>
                  </a:cubicBezTo>
                  <a:cubicBezTo>
                    <a:pt x="2313350" y="803382"/>
                    <a:pt x="2315780" y="799741"/>
                    <a:pt x="2318817" y="797313"/>
                  </a:cubicBezTo>
                  <a:cubicBezTo>
                    <a:pt x="2322463" y="794886"/>
                    <a:pt x="2327323" y="793066"/>
                    <a:pt x="2332790" y="791852"/>
                  </a:cubicBezTo>
                  <a:cubicBezTo>
                    <a:pt x="2343726" y="788818"/>
                    <a:pt x="2355876" y="787604"/>
                    <a:pt x="2363166" y="783964"/>
                  </a:cubicBezTo>
                  <a:cubicBezTo>
                    <a:pt x="2368634" y="780929"/>
                    <a:pt x="2385037" y="777289"/>
                    <a:pt x="2386859" y="773041"/>
                  </a:cubicBezTo>
                  <a:cubicBezTo>
                    <a:pt x="2391720" y="763332"/>
                    <a:pt x="2388074" y="760298"/>
                    <a:pt x="2385037" y="749375"/>
                  </a:cubicBezTo>
                  <a:cubicBezTo>
                    <a:pt x="2382607" y="739059"/>
                    <a:pt x="2371671" y="732991"/>
                    <a:pt x="2364381" y="725709"/>
                  </a:cubicBezTo>
                  <a:cubicBezTo>
                    <a:pt x="2358914" y="720248"/>
                    <a:pt x="2356484" y="716000"/>
                    <a:pt x="2354661" y="706898"/>
                  </a:cubicBezTo>
                  <a:cubicBezTo>
                    <a:pt x="2353446" y="702650"/>
                    <a:pt x="2349801" y="691727"/>
                    <a:pt x="2345548" y="681412"/>
                  </a:cubicBezTo>
                  <a:cubicBezTo>
                    <a:pt x="2341296" y="671096"/>
                    <a:pt x="2336435" y="661387"/>
                    <a:pt x="2332183" y="661387"/>
                  </a:cubicBezTo>
                  <a:lnTo>
                    <a:pt x="2302415" y="661387"/>
                  </a:lnTo>
                  <a:cubicBezTo>
                    <a:pt x="2292694" y="661387"/>
                    <a:pt x="2278114" y="657139"/>
                    <a:pt x="2269001" y="653498"/>
                  </a:cubicBezTo>
                  <a:cubicBezTo>
                    <a:pt x="2261711" y="651071"/>
                    <a:pt x="2261711" y="647430"/>
                    <a:pt x="2262926" y="642575"/>
                  </a:cubicBezTo>
                  <a:cubicBezTo>
                    <a:pt x="2264141" y="638328"/>
                    <a:pt x="2267179" y="631653"/>
                    <a:pt x="2269001" y="624978"/>
                  </a:cubicBezTo>
                  <a:cubicBezTo>
                    <a:pt x="2270216" y="618303"/>
                    <a:pt x="2275684" y="609200"/>
                    <a:pt x="2275684" y="602525"/>
                  </a:cubicBezTo>
                  <a:cubicBezTo>
                    <a:pt x="2275684" y="592816"/>
                    <a:pt x="2279329" y="586748"/>
                    <a:pt x="2281759" y="577646"/>
                  </a:cubicBezTo>
                  <a:cubicBezTo>
                    <a:pt x="2283581" y="569757"/>
                    <a:pt x="2279329" y="560048"/>
                    <a:pt x="2275684" y="552160"/>
                  </a:cubicBezTo>
                  <a:cubicBezTo>
                    <a:pt x="2272646" y="546091"/>
                    <a:pt x="2268394" y="508469"/>
                    <a:pt x="2262926" y="504828"/>
                  </a:cubicBezTo>
                  <a:cubicBezTo>
                    <a:pt x="2252598" y="498760"/>
                    <a:pt x="2248953" y="490871"/>
                    <a:pt x="2239233" y="486017"/>
                  </a:cubicBezTo>
                  <a:cubicBezTo>
                    <a:pt x="2232550" y="482983"/>
                    <a:pt x="2230120" y="481769"/>
                    <a:pt x="2229512" y="478735"/>
                  </a:cubicBezTo>
                  <a:cubicBezTo>
                    <a:pt x="2228905" y="475094"/>
                    <a:pt x="2230120" y="470846"/>
                    <a:pt x="2231335" y="464778"/>
                  </a:cubicBezTo>
                  <a:cubicBezTo>
                    <a:pt x="2233158" y="456889"/>
                    <a:pt x="2228905" y="445967"/>
                    <a:pt x="2230120" y="441112"/>
                  </a:cubicBezTo>
                  <a:cubicBezTo>
                    <a:pt x="2231335" y="436865"/>
                    <a:pt x="2231335" y="431403"/>
                    <a:pt x="2229512" y="425942"/>
                  </a:cubicBezTo>
                  <a:cubicBezTo>
                    <a:pt x="2227690" y="421087"/>
                    <a:pt x="2224652" y="416233"/>
                    <a:pt x="2219792" y="413199"/>
                  </a:cubicBezTo>
                  <a:cubicBezTo>
                    <a:pt x="2210072" y="408951"/>
                    <a:pt x="2205819" y="404096"/>
                    <a:pt x="2199137" y="399849"/>
                  </a:cubicBezTo>
                  <a:cubicBezTo>
                    <a:pt x="2192454" y="395601"/>
                    <a:pt x="2185164" y="391960"/>
                    <a:pt x="2180304" y="387106"/>
                  </a:cubicBezTo>
                  <a:cubicBezTo>
                    <a:pt x="2179089" y="385892"/>
                    <a:pt x="2137777" y="362833"/>
                    <a:pt x="2137777" y="359192"/>
                  </a:cubicBezTo>
                  <a:lnTo>
                    <a:pt x="2137777" y="336740"/>
                  </a:lnTo>
                  <a:cubicBezTo>
                    <a:pt x="2137777" y="327031"/>
                    <a:pt x="2132917" y="318535"/>
                    <a:pt x="2129880" y="311860"/>
                  </a:cubicBezTo>
                  <a:cubicBezTo>
                    <a:pt x="2127450" y="307613"/>
                    <a:pt x="2124412" y="299117"/>
                    <a:pt x="2118944" y="296083"/>
                  </a:cubicBezTo>
                  <a:cubicBezTo>
                    <a:pt x="2111654" y="292442"/>
                    <a:pt x="2107402" y="294869"/>
                    <a:pt x="2104971" y="299117"/>
                  </a:cubicBezTo>
                  <a:cubicBezTo>
                    <a:pt x="2102541" y="303365"/>
                    <a:pt x="2101934" y="309433"/>
                    <a:pt x="2103149" y="314894"/>
                  </a:cubicBezTo>
                  <a:cubicBezTo>
                    <a:pt x="2105579" y="323997"/>
                    <a:pt x="2102541" y="328244"/>
                    <a:pt x="2100111" y="336740"/>
                  </a:cubicBezTo>
                  <a:cubicBezTo>
                    <a:pt x="2099504" y="339774"/>
                    <a:pt x="2097074" y="342201"/>
                    <a:pt x="2093429" y="343415"/>
                  </a:cubicBezTo>
                  <a:cubicBezTo>
                    <a:pt x="2089784" y="344628"/>
                    <a:pt x="2085531" y="344628"/>
                    <a:pt x="2081278" y="342808"/>
                  </a:cubicBezTo>
                  <a:cubicBezTo>
                    <a:pt x="2072166" y="337953"/>
                    <a:pt x="2070343" y="336133"/>
                    <a:pt x="2063053" y="328851"/>
                  </a:cubicBezTo>
                  <a:cubicBezTo>
                    <a:pt x="2058800" y="324604"/>
                    <a:pt x="2049687" y="317322"/>
                    <a:pt x="2047257" y="311860"/>
                  </a:cubicBezTo>
                  <a:cubicBezTo>
                    <a:pt x="2044827" y="307006"/>
                    <a:pt x="2039360" y="298510"/>
                    <a:pt x="2033284" y="294263"/>
                  </a:cubicBezTo>
                  <a:cubicBezTo>
                    <a:pt x="2030854" y="292442"/>
                    <a:pt x="2013236" y="274238"/>
                    <a:pt x="2008376" y="275451"/>
                  </a:cubicBezTo>
                  <a:cubicBezTo>
                    <a:pt x="1998656" y="277879"/>
                    <a:pt x="1991366" y="285160"/>
                    <a:pt x="1979823" y="282733"/>
                  </a:cubicBezTo>
                  <a:cubicBezTo>
                    <a:pt x="1971318" y="280306"/>
                    <a:pt x="1966458" y="273024"/>
                    <a:pt x="1961597" y="267563"/>
                  </a:cubicBezTo>
                  <a:cubicBezTo>
                    <a:pt x="1954915" y="260888"/>
                    <a:pt x="1948232" y="257247"/>
                    <a:pt x="1940334" y="249965"/>
                  </a:cubicBezTo>
                  <a:cubicBezTo>
                    <a:pt x="1934259" y="243290"/>
                    <a:pt x="1927577" y="238436"/>
                    <a:pt x="1919071" y="232367"/>
                  </a:cubicBezTo>
                  <a:cubicBezTo>
                    <a:pt x="1910566" y="226299"/>
                    <a:pt x="1908743" y="218411"/>
                    <a:pt x="1902061" y="211736"/>
                  </a:cubicBezTo>
                  <a:cubicBezTo>
                    <a:pt x="1896593" y="206274"/>
                    <a:pt x="1891125" y="199599"/>
                    <a:pt x="1884443" y="192924"/>
                  </a:cubicBezTo>
                  <a:cubicBezTo>
                    <a:pt x="1878368" y="186856"/>
                    <a:pt x="1868040" y="180181"/>
                    <a:pt x="1859535" y="175933"/>
                  </a:cubicBezTo>
                  <a:cubicBezTo>
                    <a:pt x="1855282" y="173506"/>
                    <a:pt x="1843739" y="174113"/>
                    <a:pt x="1835841" y="170472"/>
                  </a:cubicBezTo>
                  <a:cubicBezTo>
                    <a:pt x="1827336" y="166224"/>
                    <a:pt x="1820654" y="161370"/>
                    <a:pt x="1814578" y="152268"/>
                  </a:cubicBezTo>
                  <a:cubicBezTo>
                    <a:pt x="1808503" y="144986"/>
                    <a:pt x="1803643" y="141952"/>
                    <a:pt x="1798783" y="136490"/>
                  </a:cubicBezTo>
                  <a:cubicBezTo>
                    <a:pt x="1793923" y="131636"/>
                    <a:pt x="1782380" y="123747"/>
                    <a:pt x="1775090" y="120713"/>
                  </a:cubicBezTo>
                  <a:cubicBezTo>
                    <a:pt x="1765977" y="118286"/>
                    <a:pt x="1748359" y="112218"/>
                    <a:pt x="1736816" y="112218"/>
                  </a:cubicBezTo>
                  <a:cubicBezTo>
                    <a:pt x="1728918" y="112218"/>
                    <a:pt x="1714338" y="111611"/>
                    <a:pt x="1708263" y="107970"/>
                  </a:cubicBezTo>
                  <a:cubicBezTo>
                    <a:pt x="1700365" y="104329"/>
                    <a:pt x="1699150" y="101902"/>
                    <a:pt x="1697328" y="93407"/>
                  </a:cubicBezTo>
                  <a:cubicBezTo>
                    <a:pt x="1696113" y="89159"/>
                    <a:pt x="1696113" y="85518"/>
                    <a:pt x="1694897" y="82484"/>
                  </a:cubicBezTo>
                  <a:cubicBezTo>
                    <a:pt x="1694290" y="80057"/>
                    <a:pt x="1691860" y="78236"/>
                    <a:pt x="1687000" y="75809"/>
                  </a:cubicBezTo>
                  <a:cubicBezTo>
                    <a:pt x="1676672" y="70347"/>
                    <a:pt x="1660877" y="63066"/>
                    <a:pt x="1648726" y="60032"/>
                  </a:cubicBezTo>
                  <a:cubicBezTo>
                    <a:pt x="1647511" y="59425"/>
                    <a:pt x="1642043" y="55784"/>
                    <a:pt x="1639006" y="52143"/>
                  </a:cubicBezTo>
                  <a:cubicBezTo>
                    <a:pt x="1635968" y="47895"/>
                    <a:pt x="1633538" y="44254"/>
                    <a:pt x="1639006" y="43041"/>
                  </a:cubicBezTo>
                  <a:cubicBezTo>
                    <a:pt x="1639613" y="43041"/>
                    <a:pt x="1662092" y="40613"/>
                    <a:pt x="1662699" y="40007"/>
                  </a:cubicBezTo>
                  <a:cubicBezTo>
                    <a:pt x="1664522" y="38793"/>
                    <a:pt x="1668774" y="35759"/>
                    <a:pt x="1671204" y="32118"/>
                  </a:cubicBezTo>
                  <a:cubicBezTo>
                    <a:pt x="1674242" y="28477"/>
                    <a:pt x="1675457" y="24836"/>
                    <a:pt x="1672419" y="21802"/>
                  </a:cubicBezTo>
                  <a:cubicBezTo>
                    <a:pt x="1682140" y="23623"/>
                    <a:pt x="1690645" y="24229"/>
                    <a:pt x="1700365" y="26657"/>
                  </a:cubicBezTo>
                  <a:cubicBezTo>
                    <a:pt x="1713123" y="29691"/>
                    <a:pt x="1722236" y="23016"/>
                    <a:pt x="1736816" y="19375"/>
                  </a:cubicBezTo>
                  <a:cubicBezTo>
                    <a:pt x="1747751" y="16948"/>
                    <a:pt x="1760509" y="15127"/>
                    <a:pt x="1773267" y="12700"/>
                  </a:cubicBezTo>
                  <a:close/>
                  <a:moveTo>
                    <a:pt x="1144700" y="0"/>
                  </a:moveTo>
                  <a:cubicBezTo>
                    <a:pt x="1148348" y="0"/>
                    <a:pt x="1156858" y="10308"/>
                    <a:pt x="1160505" y="10915"/>
                  </a:cubicBezTo>
                  <a:cubicBezTo>
                    <a:pt x="1169015" y="13340"/>
                    <a:pt x="1173878" y="15159"/>
                    <a:pt x="1181172" y="18798"/>
                  </a:cubicBezTo>
                  <a:cubicBezTo>
                    <a:pt x="1189075" y="23042"/>
                    <a:pt x="1201232" y="23042"/>
                    <a:pt x="1210958" y="23042"/>
                  </a:cubicBezTo>
                  <a:cubicBezTo>
                    <a:pt x="1216429" y="23042"/>
                    <a:pt x="1222507" y="23649"/>
                    <a:pt x="1228586" y="23649"/>
                  </a:cubicBezTo>
                  <a:cubicBezTo>
                    <a:pt x="1238920" y="23649"/>
                    <a:pt x="1249862" y="26074"/>
                    <a:pt x="1260195" y="26074"/>
                  </a:cubicBezTo>
                  <a:lnTo>
                    <a:pt x="1283902" y="26074"/>
                  </a:lnTo>
                  <a:cubicBezTo>
                    <a:pt x="1291805" y="26074"/>
                    <a:pt x="1298491" y="27893"/>
                    <a:pt x="1305785" y="26074"/>
                  </a:cubicBezTo>
                  <a:cubicBezTo>
                    <a:pt x="1311256" y="24255"/>
                    <a:pt x="1316119" y="23042"/>
                    <a:pt x="1321590" y="23042"/>
                  </a:cubicBezTo>
                  <a:cubicBezTo>
                    <a:pt x="1328884" y="23042"/>
                    <a:pt x="1335571" y="23649"/>
                    <a:pt x="1343473" y="23649"/>
                  </a:cubicBezTo>
                  <a:cubicBezTo>
                    <a:pt x="1348336" y="23649"/>
                    <a:pt x="1356238" y="25468"/>
                    <a:pt x="1361101" y="26681"/>
                  </a:cubicBezTo>
                  <a:cubicBezTo>
                    <a:pt x="1367180" y="28500"/>
                    <a:pt x="1374474" y="26074"/>
                    <a:pt x="1380553" y="27893"/>
                  </a:cubicBezTo>
                  <a:cubicBezTo>
                    <a:pt x="1386024" y="29106"/>
                    <a:pt x="1386632" y="30319"/>
                    <a:pt x="1385416" y="31531"/>
                  </a:cubicBezTo>
                  <a:cubicBezTo>
                    <a:pt x="1384200" y="33351"/>
                    <a:pt x="1381161" y="33957"/>
                    <a:pt x="1377514" y="34563"/>
                  </a:cubicBezTo>
                  <a:cubicBezTo>
                    <a:pt x="1370827" y="35776"/>
                    <a:pt x="1367180" y="41840"/>
                    <a:pt x="1358062" y="41840"/>
                  </a:cubicBezTo>
                  <a:cubicBezTo>
                    <a:pt x="1341650" y="41840"/>
                    <a:pt x="1327061" y="45478"/>
                    <a:pt x="1310648" y="45478"/>
                  </a:cubicBezTo>
                  <a:cubicBezTo>
                    <a:pt x="1299707" y="45478"/>
                    <a:pt x="1287549" y="46691"/>
                    <a:pt x="1277216" y="46691"/>
                  </a:cubicBezTo>
                  <a:cubicBezTo>
                    <a:pt x="1269921" y="46691"/>
                    <a:pt x="1258372" y="45478"/>
                    <a:pt x="1251685" y="43659"/>
                  </a:cubicBezTo>
                  <a:cubicBezTo>
                    <a:pt x="1242567" y="41234"/>
                    <a:pt x="1232234" y="42446"/>
                    <a:pt x="1223115" y="40627"/>
                  </a:cubicBezTo>
                  <a:cubicBezTo>
                    <a:pt x="1215213" y="39414"/>
                    <a:pt x="1207918" y="38808"/>
                    <a:pt x="1200016" y="38808"/>
                  </a:cubicBezTo>
                  <a:cubicBezTo>
                    <a:pt x="1192114" y="38808"/>
                    <a:pt x="1184212" y="40021"/>
                    <a:pt x="1176309" y="41840"/>
                  </a:cubicBezTo>
                  <a:cubicBezTo>
                    <a:pt x="1170839" y="43053"/>
                    <a:pt x="1163544" y="41840"/>
                    <a:pt x="1158073" y="41840"/>
                  </a:cubicBezTo>
                  <a:cubicBezTo>
                    <a:pt x="1153210" y="41840"/>
                    <a:pt x="1149563" y="48510"/>
                    <a:pt x="1148955" y="51542"/>
                  </a:cubicBezTo>
                  <a:cubicBezTo>
                    <a:pt x="1147740" y="56393"/>
                    <a:pt x="1167799" y="57606"/>
                    <a:pt x="1170839" y="58212"/>
                  </a:cubicBezTo>
                  <a:cubicBezTo>
                    <a:pt x="1178133" y="60031"/>
                    <a:pt x="1186643" y="61244"/>
                    <a:pt x="1194545" y="63063"/>
                  </a:cubicBezTo>
                  <a:cubicBezTo>
                    <a:pt x="1200016" y="64882"/>
                    <a:pt x="1206095" y="64882"/>
                    <a:pt x="1212174" y="66095"/>
                  </a:cubicBezTo>
                  <a:cubicBezTo>
                    <a:pt x="1217644" y="67914"/>
                    <a:pt x="1220684" y="71552"/>
                    <a:pt x="1225547" y="73371"/>
                  </a:cubicBezTo>
                  <a:cubicBezTo>
                    <a:pt x="1232234" y="74584"/>
                    <a:pt x="1241352" y="77010"/>
                    <a:pt x="1246822" y="81861"/>
                  </a:cubicBezTo>
                  <a:cubicBezTo>
                    <a:pt x="1249862" y="85499"/>
                    <a:pt x="1254117" y="89744"/>
                    <a:pt x="1258372" y="90956"/>
                  </a:cubicBezTo>
                  <a:cubicBezTo>
                    <a:pt x="1259588" y="90956"/>
                    <a:pt x="1260195" y="90956"/>
                    <a:pt x="1261411" y="90956"/>
                  </a:cubicBezTo>
                  <a:cubicBezTo>
                    <a:pt x="1269313" y="90956"/>
                    <a:pt x="1281471" y="93382"/>
                    <a:pt x="1286942" y="98839"/>
                  </a:cubicBezTo>
                  <a:cubicBezTo>
                    <a:pt x="1291197" y="102477"/>
                    <a:pt x="1296667" y="104903"/>
                    <a:pt x="1300923" y="110360"/>
                  </a:cubicBezTo>
                  <a:cubicBezTo>
                    <a:pt x="1303962" y="114605"/>
                    <a:pt x="1300315" y="120062"/>
                    <a:pt x="1299099" y="123094"/>
                  </a:cubicBezTo>
                  <a:cubicBezTo>
                    <a:pt x="1296060" y="129158"/>
                    <a:pt x="1296060" y="130371"/>
                    <a:pt x="1288765" y="132190"/>
                  </a:cubicBezTo>
                  <a:cubicBezTo>
                    <a:pt x="1281471" y="134009"/>
                    <a:pt x="1302746" y="138860"/>
                    <a:pt x="1304570" y="138860"/>
                  </a:cubicBezTo>
                  <a:cubicBezTo>
                    <a:pt x="1311864" y="138860"/>
                    <a:pt x="1317943" y="139466"/>
                    <a:pt x="1323414" y="141892"/>
                  </a:cubicBezTo>
                  <a:cubicBezTo>
                    <a:pt x="1327061" y="143711"/>
                    <a:pt x="1328884" y="153413"/>
                    <a:pt x="1330100" y="156445"/>
                  </a:cubicBezTo>
                  <a:cubicBezTo>
                    <a:pt x="1331924" y="160083"/>
                    <a:pt x="1340434" y="160690"/>
                    <a:pt x="1344081" y="161902"/>
                  </a:cubicBezTo>
                  <a:cubicBezTo>
                    <a:pt x="1350160" y="163115"/>
                    <a:pt x="1358670" y="164328"/>
                    <a:pt x="1364749" y="165541"/>
                  </a:cubicBezTo>
                  <a:cubicBezTo>
                    <a:pt x="1372651" y="167360"/>
                    <a:pt x="1375082" y="171604"/>
                    <a:pt x="1377514" y="176455"/>
                  </a:cubicBezTo>
                  <a:cubicBezTo>
                    <a:pt x="1379337" y="179487"/>
                    <a:pt x="1374474" y="189189"/>
                    <a:pt x="1374474" y="193434"/>
                  </a:cubicBezTo>
                  <a:cubicBezTo>
                    <a:pt x="1374474" y="199498"/>
                    <a:pt x="1380553" y="198285"/>
                    <a:pt x="1385416" y="201317"/>
                  </a:cubicBezTo>
                  <a:cubicBezTo>
                    <a:pt x="1389063" y="202529"/>
                    <a:pt x="1387847" y="215263"/>
                    <a:pt x="1387847" y="218902"/>
                  </a:cubicBezTo>
                  <a:cubicBezTo>
                    <a:pt x="1387847" y="223753"/>
                    <a:pt x="1384808" y="230423"/>
                    <a:pt x="1382377" y="234667"/>
                  </a:cubicBezTo>
                  <a:cubicBezTo>
                    <a:pt x="1381161" y="237699"/>
                    <a:pt x="1373259" y="240731"/>
                    <a:pt x="1369611" y="244369"/>
                  </a:cubicBezTo>
                  <a:cubicBezTo>
                    <a:pt x="1365356" y="249220"/>
                    <a:pt x="1359886" y="252859"/>
                    <a:pt x="1356846" y="257103"/>
                  </a:cubicBezTo>
                  <a:cubicBezTo>
                    <a:pt x="1351983" y="264380"/>
                    <a:pt x="1343473" y="266199"/>
                    <a:pt x="1339218" y="274688"/>
                  </a:cubicBezTo>
                  <a:cubicBezTo>
                    <a:pt x="1335571" y="281965"/>
                    <a:pt x="1339826" y="288028"/>
                    <a:pt x="1341042" y="294699"/>
                  </a:cubicBezTo>
                  <a:cubicBezTo>
                    <a:pt x="1342865" y="300156"/>
                    <a:pt x="1343473" y="305007"/>
                    <a:pt x="1343473" y="311071"/>
                  </a:cubicBezTo>
                  <a:cubicBezTo>
                    <a:pt x="1343473" y="317135"/>
                    <a:pt x="1327061" y="320773"/>
                    <a:pt x="1322806" y="321986"/>
                  </a:cubicBezTo>
                  <a:cubicBezTo>
                    <a:pt x="1317335" y="323805"/>
                    <a:pt x="1314296" y="332900"/>
                    <a:pt x="1312472" y="336539"/>
                  </a:cubicBezTo>
                  <a:cubicBezTo>
                    <a:pt x="1310648" y="340783"/>
                    <a:pt x="1311864" y="346241"/>
                    <a:pt x="1311864" y="351698"/>
                  </a:cubicBezTo>
                  <a:cubicBezTo>
                    <a:pt x="1311864" y="357762"/>
                    <a:pt x="1312472" y="363825"/>
                    <a:pt x="1310648" y="370496"/>
                  </a:cubicBezTo>
                  <a:cubicBezTo>
                    <a:pt x="1309433" y="375347"/>
                    <a:pt x="1309433" y="380198"/>
                    <a:pt x="1309433" y="386261"/>
                  </a:cubicBezTo>
                  <a:cubicBezTo>
                    <a:pt x="1309433" y="392325"/>
                    <a:pt x="1309433" y="398995"/>
                    <a:pt x="1310648" y="404453"/>
                  </a:cubicBezTo>
                  <a:cubicBezTo>
                    <a:pt x="1312472" y="411123"/>
                    <a:pt x="1311256" y="417793"/>
                    <a:pt x="1312472" y="424463"/>
                  </a:cubicBezTo>
                  <a:cubicBezTo>
                    <a:pt x="1314296" y="429920"/>
                    <a:pt x="1313688" y="435984"/>
                    <a:pt x="1312472" y="440229"/>
                  </a:cubicBezTo>
                  <a:cubicBezTo>
                    <a:pt x="1311256" y="445686"/>
                    <a:pt x="1311864" y="449931"/>
                    <a:pt x="1311864" y="455995"/>
                  </a:cubicBezTo>
                  <a:cubicBezTo>
                    <a:pt x="1311864" y="463878"/>
                    <a:pt x="1313688" y="471154"/>
                    <a:pt x="1313688" y="479643"/>
                  </a:cubicBezTo>
                  <a:cubicBezTo>
                    <a:pt x="1313688" y="484494"/>
                    <a:pt x="1316727" y="489345"/>
                    <a:pt x="1318551" y="492377"/>
                  </a:cubicBezTo>
                  <a:cubicBezTo>
                    <a:pt x="1320374" y="496015"/>
                    <a:pt x="1318551" y="499047"/>
                    <a:pt x="1316727" y="500866"/>
                  </a:cubicBezTo>
                  <a:cubicBezTo>
                    <a:pt x="1314296" y="503292"/>
                    <a:pt x="1311864" y="503898"/>
                    <a:pt x="1309433" y="505111"/>
                  </a:cubicBezTo>
                  <a:cubicBezTo>
                    <a:pt x="1302746" y="508749"/>
                    <a:pt x="1291197" y="506930"/>
                    <a:pt x="1283902" y="508749"/>
                  </a:cubicBezTo>
                  <a:cubicBezTo>
                    <a:pt x="1275392" y="511175"/>
                    <a:pt x="1269313" y="504505"/>
                    <a:pt x="1263235" y="500260"/>
                  </a:cubicBezTo>
                  <a:cubicBezTo>
                    <a:pt x="1257764" y="496015"/>
                    <a:pt x="1252293" y="491771"/>
                    <a:pt x="1245607" y="488133"/>
                  </a:cubicBezTo>
                  <a:cubicBezTo>
                    <a:pt x="1239528" y="485101"/>
                    <a:pt x="1232841" y="482675"/>
                    <a:pt x="1226762" y="479643"/>
                  </a:cubicBezTo>
                  <a:cubicBezTo>
                    <a:pt x="1215213" y="473580"/>
                    <a:pt x="1209742" y="468122"/>
                    <a:pt x="1200016" y="459027"/>
                  </a:cubicBezTo>
                  <a:cubicBezTo>
                    <a:pt x="1195761" y="454176"/>
                    <a:pt x="1192114" y="449325"/>
                    <a:pt x="1188467" y="446293"/>
                  </a:cubicBezTo>
                  <a:cubicBezTo>
                    <a:pt x="1184212" y="442048"/>
                    <a:pt x="1179349" y="435378"/>
                    <a:pt x="1175702" y="430527"/>
                  </a:cubicBezTo>
                  <a:cubicBezTo>
                    <a:pt x="1170839" y="424463"/>
                    <a:pt x="1169015" y="420825"/>
                    <a:pt x="1163544" y="415367"/>
                  </a:cubicBezTo>
                  <a:cubicBezTo>
                    <a:pt x="1159289" y="411123"/>
                    <a:pt x="1157466" y="400208"/>
                    <a:pt x="1155034" y="394751"/>
                  </a:cubicBezTo>
                  <a:cubicBezTo>
                    <a:pt x="1152603" y="389900"/>
                    <a:pt x="1149563" y="385655"/>
                    <a:pt x="1147132" y="380198"/>
                  </a:cubicBezTo>
                  <a:cubicBezTo>
                    <a:pt x="1144700" y="375347"/>
                    <a:pt x="1144092" y="366857"/>
                    <a:pt x="1142269" y="361400"/>
                  </a:cubicBezTo>
                  <a:cubicBezTo>
                    <a:pt x="1139230" y="355336"/>
                    <a:pt x="1134367" y="351092"/>
                    <a:pt x="1131935" y="346847"/>
                  </a:cubicBezTo>
                  <a:cubicBezTo>
                    <a:pt x="1129504" y="340783"/>
                    <a:pt x="1127680" y="332294"/>
                    <a:pt x="1126464" y="326230"/>
                  </a:cubicBezTo>
                  <a:cubicBezTo>
                    <a:pt x="1125856" y="325017"/>
                    <a:pt x="1126464" y="323198"/>
                    <a:pt x="1126464" y="321986"/>
                  </a:cubicBezTo>
                  <a:cubicBezTo>
                    <a:pt x="1126464" y="317135"/>
                    <a:pt x="1125249" y="311071"/>
                    <a:pt x="1125249" y="305613"/>
                  </a:cubicBezTo>
                  <a:cubicBezTo>
                    <a:pt x="1125249" y="300762"/>
                    <a:pt x="1133151" y="294092"/>
                    <a:pt x="1136190" y="292273"/>
                  </a:cubicBezTo>
                  <a:cubicBezTo>
                    <a:pt x="1139837" y="290454"/>
                    <a:pt x="1142269" y="280146"/>
                    <a:pt x="1142269" y="275901"/>
                  </a:cubicBezTo>
                  <a:cubicBezTo>
                    <a:pt x="1142269" y="270444"/>
                    <a:pt x="1138014" y="268018"/>
                    <a:pt x="1134367" y="263773"/>
                  </a:cubicBezTo>
                  <a:cubicBezTo>
                    <a:pt x="1131327" y="261348"/>
                    <a:pt x="1123425" y="260742"/>
                    <a:pt x="1117346" y="260742"/>
                  </a:cubicBezTo>
                  <a:cubicBezTo>
                    <a:pt x="1112483" y="260742"/>
                    <a:pt x="1110660" y="261348"/>
                    <a:pt x="1109444" y="260135"/>
                  </a:cubicBezTo>
                  <a:cubicBezTo>
                    <a:pt x="1108228" y="258922"/>
                    <a:pt x="1107620" y="256497"/>
                    <a:pt x="1106405" y="252252"/>
                  </a:cubicBezTo>
                  <a:cubicBezTo>
                    <a:pt x="1106405" y="250433"/>
                    <a:pt x="1105797" y="248614"/>
                    <a:pt x="1105797" y="247401"/>
                  </a:cubicBezTo>
                  <a:cubicBezTo>
                    <a:pt x="1103973" y="240125"/>
                    <a:pt x="1107013" y="233455"/>
                    <a:pt x="1109444" y="227391"/>
                  </a:cubicBezTo>
                  <a:cubicBezTo>
                    <a:pt x="1112483" y="220721"/>
                    <a:pt x="1113699" y="217689"/>
                    <a:pt x="1110660" y="211019"/>
                  </a:cubicBezTo>
                  <a:cubicBezTo>
                    <a:pt x="1107620" y="204955"/>
                    <a:pt x="1103973" y="204955"/>
                    <a:pt x="1102757" y="198891"/>
                  </a:cubicBezTo>
                  <a:cubicBezTo>
                    <a:pt x="1101542" y="195859"/>
                    <a:pt x="1097287" y="188583"/>
                    <a:pt x="1095463" y="185551"/>
                  </a:cubicBezTo>
                  <a:cubicBezTo>
                    <a:pt x="1093032" y="180700"/>
                    <a:pt x="1093032" y="174636"/>
                    <a:pt x="1091816" y="169785"/>
                  </a:cubicBezTo>
                  <a:cubicBezTo>
                    <a:pt x="1090600" y="164328"/>
                    <a:pt x="1091816" y="156445"/>
                    <a:pt x="1092424" y="151594"/>
                  </a:cubicBezTo>
                  <a:cubicBezTo>
                    <a:pt x="1093639" y="147956"/>
                    <a:pt x="1085737" y="138254"/>
                    <a:pt x="1083914" y="135828"/>
                  </a:cubicBezTo>
                  <a:cubicBezTo>
                    <a:pt x="1080266" y="131583"/>
                    <a:pt x="1078443" y="131583"/>
                    <a:pt x="1076619" y="125520"/>
                  </a:cubicBezTo>
                  <a:cubicBezTo>
                    <a:pt x="1076011" y="121881"/>
                    <a:pt x="1073580" y="120062"/>
                    <a:pt x="1071148" y="119456"/>
                  </a:cubicBezTo>
                  <a:cubicBezTo>
                    <a:pt x="1068109" y="118850"/>
                    <a:pt x="1065070" y="119456"/>
                    <a:pt x="1062030" y="120062"/>
                  </a:cubicBezTo>
                  <a:cubicBezTo>
                    <a:pt x="1058991" y="121275"/>
                    <a:pt x="1052912" y="113999"/>
                    <a:pt x="1050481" y="113392"/>
                  </a:cubicBezTo>
                  <a:cubicBezTo>
                    <a:pt x="1045618" y="112179"/>
                    <a:pt x="1045010" y="124307"/>
                    <a:pt x="1040147" y="125520"/>
                  </a:cubicBezTo>
                  <a:cubicBezTo>
                    <a:pt x="1033461" y="126732"/>
                    <a:pt x="1027990" y="129158"/>
                    <a:pt x="1020695" y="129158"/>
                  </a:cubicBezTo>
                  <a:cubicBezTo>
                    <a:pt x="1017656" y="129158"/>
                    <a:pt x="1004283" y="143105"/>
                    <a:pt x="1001244" y="146136"/>
                  </a:cubicBezTo>
                  <a:cubicBezTo>
                    <a:pt x="996381" y="149168"/>
                    <a:pt x="993341" y="152200"/>
                    <a:pt x="990302" y="156445"/>
                  </a:cubicBezTo>
                  <a:cubicBezTo>
                    <a:pt x="986047" y="161902"/>
                    <a:pt x="981184" y="161902"/>
                    <a:pt x="973282" y="163721"/>
                  </a:cubicBezTo>
                  <a:cubicBezTo>
                    <a:pt x="967203" y="164934"/>
                    <a:pt x="962948" y="165541"/>
                    <a:pt x="955654" y="165541"/>
                  </a:cubicBezTo>
                  <a:cubicBezTo>
                    <a:pt x="948967" y="165541"/>
                    <a:pt x="942281" y="163115"/>
                    <a:pt x="935594" y="161902"/>
                  </a:cubicBezTo>
                  <a:cubicBezTo>
                    <a:pt x="927692" y="159477"/>
                    <a:pt x="919790" y="159477"/>
                    <a:pt x="911279" y="159477"/>
                  </a:cubicBezTo>
                  <a:cubicBezTo>
                    <a:pt x="905201" y="159477"/>
                    <a:pt x="900946" y="164328"/>
                    <a:pt x="893651" y="164328"/>
                  </a:cubicBezTo>
                  <a:cubicBezTo>
                    <a:pt x="885141" y="164328"/>
                    <a:pt x="877847" y="163721"/>
                    <a:pt x="869944" y="163721"/>
                  </a:cubicBezTo>
                  <a:cubicBezTo>
                    <a:pt x="863258" y="163721"/>
                    <a:pt x="855356" y="164328"/>
                    <a:pt x="849277" y="162509"/>
                  </a:cubicBezTo>
                  <a:cubicBezTo>
                    <a:pt x="847453" y="162509"/>
                    <a:pt x="841375" y="157051"/>
                    <a:pt x="841375" y="156445"/>
                  </a:cubicBezTo>
                  <a:cubicBezTo>
                    <a:pt x="845022" y="155839"/>
                    <a:pt x="846846" y="144924"/>
                    <a:pt x="849885" y="141892"/>
                  </a:cubicBezTo>
                  <a:cubicBezTo>
                    <a:pt x="854140" y="138254"/>
                    <a:pt x="865082" y="134615"/>
                    <a:pt x="869944" y="132190"/>
                  </a:cubicBezTo>
                  <a:cubicBezTo>
                    <a:pt x="878455" y="127945"/>
                    <a:pt x="880886" y="126732"/>
                    <a:pt x="884533" y="118243"/>
                  </a:cubicBezTo>
                  <a:cubicBezTo>
                    <a:pt x="886965" y="112786"/>
                    <a:pt x="893651" y="112179"/>
                    <a:pt x="898514" y="109754"/>
                  </a:cubicBezTo>
                  <a:cubicBezTo>
                    <a:pt x="905809" y="106116"/>
                    <a:pt x="917358" y="105509"/>
                    <a:pt x="925868" y="105509"/>
                  </a:cubicBezTo>
                  <a:cubicBezTo>
                    <a:pt x="932555" y="105509"/>
                    <a:pt x="941065" y="104297"/>
                    <a:pt x="945928" y="100658"/>
                  </a:cubicBezTo>
                  <a:cubicBezTo>
                    <a:pt x="952614" y="95201"/>
                    <a:pt x="953222" y="93988"/>
                    <a:pt x="962340" y="93988"/>
                  </a:cubicBezTo>
                  <a:cubicBezTo>
                    <a:pt x="968419" y="93988"/>
                    <a:pt x="977537" y="90956"/>
                    <a:pt x="981184" y="86105"/>
                  </a:cubicBezTo>
                  <a:cubicBezTo>
                    <a:pt x="984223" y="81861"/>
                    <a:pt x="986655" y="79435"/>
                    <a:pt x="993341" y="78222"/>
                  </a:cubicBezTo>
                  <a:cubicBezTo>
                    <a:pt x="1000028" y="76403"/>
                    <a:pt x="1003675" y="69127"/>
                    <a:pt x="1011577" y="67308"/>
                  </a:cubicBezTo>
                  <a:cubicBezTo>
                    <a:pt x="1016440" y="66095"/>
                    <a:pt x="1023735" y="67308"/>
                    <a:pt x="1028598" y="67308"/>
                  </a:cubicBezTo>
                  <a:cubicBezTo>
                    <a:pt x="1035284" y="67308"/>
                    <a:pt x="1040147" y="65489"/>
                    <a:pt x="1046226" y="64276"/>
                  </a:cubicBezTo>
                  <a:cubicBezTo>
                    <a:pt x="1051089" y="63063"/>
                    <a:pt x="1057775" y="57606"/>
                    <a:pt x="1061423" y="54574"/>
                  </a:cubicBezTo>
                  <a:cubicBezTo>
                    <a:pt x="1066285" y="49117"/>
                    <a:pt x="1072972" y="50329"/>
                    <a:pt x="1074796" y="42446"/>
                  </a:cubicBezTo>
                  <a:cubicBezTo>
                    <a:pt x="1076619" y="36382"/>
                    <a:pt x="1083306" y="33351"/>
                    <a:pt x="1087561" y="29712"/>
                  </a:cubicBezTo>
                  <a:cubicBezTo>
                    <a:pt x="1090600" y="27893"/>
                    <a:pt x="1102150" y="29712"/>
                    <a:pt x="1105797" y="29712"/>
                  </a:cubicBezTo>
                  <a:cubicBezTo>
                    <a:pt x="1111875" y="29712"/>
                    <a:pt x="1114307" y="23042"/>
                    <a:pt x="1116131" y="21223"/>
                  </a:cubicBezTo>
                  <a:cubicBezTo>
                    <a:pt x="1120386" y="16978"/>
                    <a:pt x="1123425" y="10915"/>
                    <a:pt x="1127072" y="6064"/>
                  </a:cubicBezTo>
                  <a:cubicBezTo>
                    <a:pt x="1130719" y="1213"/>
                    <a:pt x="1139230" y="0"/>
                    <a:pt x="1144700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32A16E76-095E-413F-ABEA-71A6C23070CB}"/>
              </a:ext>
            </a:extLst>
          </p:cNvPr>
          <p:cNvGrpSpPr/>
          <p:nvPr/>
        </p:nvGrpSpPr>
        <p:grpSpPr>
          <a:xfrm>
            <a:off x="2558268" y="2889925"/>
            <a:ext cx="361845" cy="539075"/>
            <a:chOff x="6348238" y="3610650"/>
            <a:chExt cx="361845" cy="539075"/>
          </a:xfrm>
        </p:grpSpPr>
        <p:sp>
          <p:nvSpPr>
            <p:cNvPr id="328" name="Freeform 5">
              <a:extLst>
                <a:ext uri="{FF2B5EF4-FFF2-40B4-BE49-F238E27FC236}">
                  <a16:creationId xmlns:a16="http://schemas.microsoft.com/office/drawing/2014/main" id="{2D48DFA8-BBD9-4C43-B4E9-1A5E2CDB7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238" y="3610650"/>
              <a:ext cx="361845" cy="539075"/>
            </a:xfrm>
            <a:custGeom>
              <a:avLst/>
              <a:gdLst>
                <a:gd name="T0" fmla="*/ 2361 w 4723"/>
                <a:gd name="T1" fmla="*/ 0 h 7033"/>
                <a:gd name="T2" fmla="*/ 0 w 4723"/>
                <a:gd name="T3" fmla="*/ 2361 h 7033"/>
                <a:gd name="T4" fmla="*/ 2260 w 4723"/>
                <a:gd name="T5" fmla="*/ 6985 h 7033"/>
                <a:gd name="T6" fmla="*/ 2361 w 4723"/>
                <a:gd name="T7" fmla="*/ 7033 h 7033"/>
                <a:gd name="T8" fmla="*/ 2463 w 4723"/>
                <a:gd name="T9" fmla="*/ 6985 h 7033"/>
                <a:gd name="T10" fmla="*/ 4723 w 4723"/>
                <a:gd name="T11" fmla="*/ 2361 h 7033"/>
                <a:gd name="T12" fmla="*/ 2361 w 4723"/>
                <a:gd name="T13" fmla="*/ 0 h 7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3" h="7033">
                  <a:moveTo>
                    <a:pt x="2361" y="0"/>
                  </a:moveTo>
                  <a:cubicBezTo>
                    <a:pt x="1057" y="0"/>
                    <a:pt x="0" y="1057"/>
                    <a:pt x="0" y="2361"/>
                  </a:cubicBezTo>
                  <a:cubicBezTo>
                    <a:pt x="0" y="3916"/>
                    <a:pt x="1648" y="6223"/>
                    <a:pt x="2260" y="6985"/>
                  </a:cubicBezTo>
                  <a:cubicBezTo>
                    <a:pt x="2285" y="7016"/>
                    <a:pt x="2320" y="7033"/>
                    <a:pt x="2361" y="7033"/>
                  </a:cubicBezTo>
                  <a:cubicBezTo>
                    <a:pt x="2402" y="7033"/>
                    <a:pt x="2437" y="7016"/>
                    <a:pt x="2463" y="6985"/>
                  </a:cubicBezTo>
                  <a:cubicBezTo>
                    <a:pt x="3075" y="6223"/>
                    <a:pt x="4723" y="3916"/>
                    <a:pt x="4723" y="2361"/>
                  </a:cubicBezTo>
                  <a:cubicBezTo>
                    <a:pt x="4723" y="1057"/>
                    <a:pt x="3665" y="0"/>
                    <a:pt x="236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Oval 6">
              <a:extLst>
                <a:ext uri="{FF2B5EF4-FFF2-40B4-BE49-F238E27FC236}">
                  <a16:creationId xmlns:a16="http://schemas.microsoft.com/office/drawing/2014/main" id="{FF5EE003-0100-47B1-916A-ACB9CD562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546" y="3680804"/>
              <a:ext cx="249230" cy="24830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25400" dir="54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AF86CB63-C0C9-4808-AE5A-EE361EF0E71C}"/>
              </a:ext>
            </a:extLst>
          </p:cNvPr>
          <p:cNvGrpSpPr/>
          <p:nvPr/>
        </p:nvGrpSpPr>
        <p:grpSpPr>
          <a:xfrm>
            <a:off x="1860518" y="3832733"/>
            <a:ext cx="287658" cy="428552"/>
            <a:chOff x="5986395" y="4491667"/>
            <a:chExt cx="361845" cy="539075"/>
          </a:xfrm>
        </p:grpSpPr>
        <p:sp>
          <p:nvSpPr>
            <p:cNvPr id="326" name="Freeform 5">
              <a:extLst>
                <a:ext uri="{FF2B5EF4-FFF2-40B4-BE49-F238E27FC236}">
                  <a16:creationId xmlns:a16="http://schemas.microsoft.com/office/drawing/2014/main" id="{4D2384A2-C0D7-4125-8C4E-2EBC27828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395" y="4491667"/>
              <a:ext cx="361845" cy="539075"/>
            </a:xfrm>
            <a:custGeom>
              <a:avLst/>
              <a:gdLst>
                <a:gd name="T0" fmla="*/ 2361 w 4723"/>
                <a:gd name="T1" fmla="*/ 0 h 7033"/>
                <a:gd name="T2" fmla="*/ 0 w 4723"/>
                <a:gd name="T3" fmla="*/ 2361 h 7033"/>
                <a:gd name="T4" fmla="*/ 2260 w 4723"/>
                <a:gd name="T5" fmla="*/ 6985 h 7033"/>
                <a:gd name="T6" fmla="*/ 2361 w 4723"/>
                <a:gd name="T7" fmla="*/ 7033 h 7033"/>
                <a:gd name="T8" fmla="*/ 2463 w 4723"/>
                <a:gd name="T9" fmla="*/ 6985 h 7033"/>
                <a:gd name="T10" fmla="*/ 4723 w 4723"/>
                <a:gd name="T11" fmla="*/ 2361 h 7033"/>
                <a:gd name="T12" fmla="*/ 2361 w 4723"/>
                <a:gd name="T13" fmla="*/ 0 h 7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3" h="7033">
                  <a:moveTo>
                    <a:pt x="2361" y="0"/>
                  </a:moveTo>
                  <a:cubicBezTo>
                    <a:pt x="1057" y="0"/>
                    <a:pt x="0" y="1057"/>
                    <a:pt x="0" y="2361"/>
                  </a:cubicBezTo>
                  <a:cubicBezTo>
                    <a:pt x="0" y="3916"/>
                    <a:pt x="1648" y="6223"/>
                    <a:pt x="2260" y="6985"/>
                  </a:cubicBezTo>
                  <a:cubicBezTo>
                    <a:pt x="2285" y="7016"/>
                    <a:pt x="2320" y="7033"/>
                    <a:pt x="2361" y="7033"/>
                  </a:cubicBezTo>
                  <a:cubicBezTo>
                    <a:pt x="2402" y="7033"/>
                    <a:pt x="2437" y="7016"/>
                    <a:pt x="2463" y="6985"/>
                  </a:cubicBezTo>
                  <a:cubicBezTo>
                    <a:pt x="3075" y="6223"/>
                    <a:pt x="4723" y="3916"/>
                    <a:pt x="4723" y="2361"/>
                  </a:cubicBezTo>
                  <a:cubicBezTo>
                    <a:pt x="4723" y="1057"/>
                    <a:pt x="3665" y="0"/>
                    <a:pt x="236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7" name="Oval 6">
              <a:extLst>
                <a:ext uri="{FF2B5EF4-FFF2-40B4-BE49-F238E27FC236}">
                  <a16:creationId xmlns:a16="http://schemas.microsoft.com/office/drawing/2014/main" id="{B80E61FD-6C94-4D39-82A7-417552986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2701" y="4561821"/>
              <a:ext cx="249230" cy="24830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25400" dir="5400000" algn="t" rotWithShape="0">
                <a:schemeClr val="accent2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48DF598-9852-4686-B31D-9269DE5331B7}"/>
              </a:ext>
            </a:extLst>
          </p:cNvPr>
          <p:cNvGrpSpPr/>
          <p:nvPr/>
        </p:nvGrpSpPr>
        <p:grpSpPr>
          <a:xfrm>
            <a:off x="984255" y="2910272"/>
            <a:ext cx="297006" cy="442478"/>
            <a:chOff x="6348238" y="3610650"/>
            <a:chExt cx="361845" cy="539075"/>
          </a:xfrm>
        </p:grpSpPr>
        <p:sp>
          <p:nvSpPr>
            <p:cNvPr id="324" name="Freeform 5">
              <a:extLst>
                <a:ext uri="{FF2B5EF4-FFF2-40B4-BE49-F238E27FC236}">
                  <a16:creationId xmlns:a16="http://schemas.microsoft.com/office/drawing/2014/main" id="{4E7B46D5-3C82-455E-A13C-C56366919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238" y="3610650"/>
              <a:ext cx="361845" cy="539075"/>
            </a:xfrm>
            <a:custGeom>
              <a:avLst/>
              <a:gdLst>
                <a:gd name="T0" fmla="*/ 2361 w 4723"/>
                <a:gd name="T1" fmla="*/ 0 h 7033"/>
                <a:gd name="T2" fmla="*/ 0 w 4723"/>
                <a:gd name="T3" fmla="*/ 2361 h 7033"/>
                <a:gd name="T4" fmla="*/ 2260 w 4723"/>
                <a:gd name="T5" fmla="*/ 6985 h 7033"/>
                <a:gd name="T6" fmla="*/ 2361 w 4723"/>
                <a:gd name="T7" fmla="*/ 7033 h 7033"/>
                <a:gd name="T8" fmla="*/ 2463 w 4723"/>
                <a:gd name="T9" fmla="*/ 6985 h 7033"/>
                <a:gd name="T10" fmla="*/ 4723 w 4723"/>
                <a:gd name="T11" fmla="*/ 2361 h 7033"/>
                <a:gd name="T12" fmla="*/ 2361 w 4723"/>
                <a:gd name="T13" fmla="*/ 0 h 7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3" h="7033">
                  <a:moveTo>
                    <a:pt x="2361" y="0"/>
                  </a:moveTo>
                  <a:cubicBezTo>
                    <a:pt x="1057" y="0"/>
                    <a:pt x="0" y="1057"/>
                    <a:pt x="0" y="2361"/>
                  </a:cubicBezTo>
                  <a:cubicBezTo>
                    <a:pt x="0" y="3916"/>
                    <a:pt x="1648" y="6223"/>
                    <a:pt x="2260" y="6985"/>
                  </a:cubicBezTo>
                  <a:cubicBezTo>
                    <a:pt x="2285" y="7016"/>
                    <a:pt x="2320" y="7033"/>
                    <a:pt x="2361" y="7033"/>
                  </a:cubicBezTo>
                  <a:cubicBezTo>
                    <a:pt x="2402" y="7033"/>
                    <a:pt x="2437" y="7016"/>
                    <a:pt x="2463" y="6985"/>
                  </a:cubicBezTo>
                  <a:cubicBezTo>
                    <a:pt x="3075" y="6223"/>
                    <a:pt x="4723" y="3916"/>
                    <a:pt x="4723" y="2361"/>
                  </a:cubicBezTo>
                  <a:cubicBezTo>
                    <a:pt x="4723" y="1057"/>
                    <a:pt x="3665" y="0"/>
                    <a:pt x="236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Oval 6">
              <a:extLst>
                <a:ext uri="{FF2B5EF4-FFF2-40B4-BE49-F238E27FC236}">
                  <a16:creationId xmlns:a16="http://schemas.microsoft.com/office/drawing/2014/main" id="{55ADD8C0-ECFF-4CD4-A412-B4336EF94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4546" y="3680804"/>
              <a:ext cx="249230" cy="24830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25400" dir="5400000" algn="t" rotWithShape="0">
                <a:schemeClr val="accent3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29FDB267-B9D5-4AF4-9C0A-207F4BC72CA6}"/>
              </a:ext>
            </a:extLst>
          </p:cNvPr>
          <p:cNvGrpSpPr/>
          <p:nvPr/>
        </p:nvGrpSpPr>
        <p:grpSpPr>
          <a:xfrm>
            <a:off x="1297570" y="2393216"/>
            <a:ext cx="287658" cy="428552"/>
            <a:chOff x="5986395" y="4491667"/>
            <a:chExt cx="361845" cy="539075"/>
          </a:xfrm>
        </p:grpSpPr>
        <p:sp>
          <p:nvSpPr>
            <p:cNvPr id="322" name="Freeform 5">
              <a:extLst>
                <a:ext uri="{FF2B5EF4-FFF2-40B4-BE49-F238E27FC236}">
                  <a16:creationId xmlns:a16="http://schemas.microsoft.com/office/drawing/2014/main" id="{2C49BF4D-921F-4A4D-9AE2-9220EF9BD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395" y="4491667"/>
              <a:ext cx="361845" cy="539075"/>
            </a:xfrm>
            <a:custGeom>
              <a:avLst/>
              <a:gdLst>
                <a:gd name="T0" fmla="*/ 2361 w 4723"/>
                <a:gd name="T1" fmla="*/ 0 h 7033"/>
                <a:gd name="T2" fmla="*/ 0 w 4723"/>
                <a:gd name="T3" fmla="*/ 2361 h 7033"/>
                <a:gd name="T4" fmla="*/ 2260 w 4723"/>
                <a:gd name="T5" fmla="*/ 6985 h 7033"/>
                <a:gd name="T6" fmla="*/ 2361 w 4723"/>
                <a:gd name="T7" fmla="*/ 7033 h 7033"/>
                <a:gd name="T8" fmla="*/ 2463 w 4723"/>
                <a:gd name="T9" fmla="*/ 6985 h 7033"/>
                <a:gd name="T10" fmla="*/ 4723 w 4723"/>
                <a:gd name="T11" fmla="*/ 2361 h 7033"/>
                <a:gd name="T12" fmla="*/ 2361 w 4723"/>
                <a:gd name="T13" fmla="*/ 0 h 7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3" h="7033">
                  <a:moveTo>
                    <a:pt x="2361" y="0"/>
                  </a:moveTo>
                  <a:cubicBezTo>
                    <a:pt x="1057" y="0"/>
                    <a:pt x="0" y="1057"/>
                    <a:pt x="0" y="2361"/>
                  </a:cubicBezTo>
                  <a:cubicBezTo>
                    <a:pt x="0" y="3916"/>
                    <a:pt x="1648" y="6223"/>
                    <a:pt x="2260" y="6985"/>
                  </a:cubicBezTo>
                  <a:cubicBezTo>
                    <a:pt x="2285" y="7016"/>
                    <a:pt x="2320" y="7033"/>
                    <a:pt x="2361" y="7033"/>
                  </a:cubicBezTo>
                  <a:cubicBezTo>
                    <a:pt x="2402" y="7033"/>
                    <a:pt x="2437" y="7016"/>
                    <a:pt x="2463" y="6985"/>
                  </a:cubicBezTo>
                  <a:cubicBezTo>
                    <a:pt x="3075" y="6223"/>
                    <a:pt x="4723" y="3916"/>
                    <a:pt x="4723" y="2361"/>
                  </a:cubicBezTo>
                  <a:cubicBezTo>
                    <a:pt x="4723" y="1057"/>
                    <a:pt x="3665" y="0"/>
                    <a:pt x="236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Oval 6">
              <a:extLst>
                <a:ext uri="{FF2B5EF4-FFF2-40B4-BE49-F238E27FC236}">
                  <a16:creationId xmlns:a16="http://schemas.microsoft.com/office/drawing/2014/main" id="{80719BD2-847D-44B4-81AC-2839387C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2701" y="4561821"/>
              <a:ext cx="249230" cy="24830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dist="25400" dir="5400000" algn="t" rotWithShape="0">
                <a:schemeClr val="accent5">
                  <a:lumMod val="7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2D6036-46C9-4003-940A-5E5D8E86B66D}"/>
              </a:ext>
            </a:extLst>
          </p:cNvPr>
          <p:cNvGrpSpPr/>
          <p:nvPr/>
        </p:nvGrpSpPr>
        <p:grpSpPr>
          <a:xfrm rot="5400000">
            <a:off x="436433" y="2061458"/>
            <a:ext cx="5274586" cy="2735085"/>
            <a:chOff x="3456841" y="2416733"/>
            <a:chExt cx="5274586" cy="2735085"/>
          </a:xfrm>
        </p:grpSpPr>
        <p:sp>
          <p:nvSpPr>
            <p:cNvPr id="243" name="Freeform 35">
              <a:extLst>
                <a:ext uri="{FF2B5EF4-FFF2-40B4-BE49-F238E27FC236}">
                  <a16:creationId xmlns:a16="http://schemas.microsoft.com/office/drawing/2014/main" id="{684A2007-68EF-4847-920E-04D3AD11E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841" y="3258288"/>
              <a:ext cx="1495889" cy="1893530"/>
            </a:xfrm>
            <a:custGeom>
              <a:avLst/>
              <a:gdLst>
                <a:gd name="T0" fmla="*/ 1784 w 2508"/>
                <a:gd name="T1" fmla="*/ 3119 h 3119"/>
                <a:gd name="T2" fmla="*/ 2508 w 2508"/>
                <a:gd name="T3" fmla="*/ 1302 h 3119"/>
                <a:gd name="T4" fmla="*/ 1206 w 2508"/>
                <a:gd name="T5" fmla="*/ 0 h 3119"/>
                <a:gd name="T6" fmla="*/ 0 w 2508"/>
                <a:gd name="T7" fmla="*/ 3036 h 3119"/>
                <a:gd name="T8" fmla="*/ 1 w 2508"/>
                <a:gd name="T9" fmla="*/ 3094 h 3119"/>
                <a:gd name="T10" fmla="*/ 1784 w 2508"/>
                <a:gd name="T11" fmla="*/ 3094 h 3119"/>
                <a:gd name="T12" fmla="*/ 1784 w 2508"/>
                <a:gd name="T13" fmla="*/ 3119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8" h="3119">
                  <a:moveTo>
                    <a:pt x="1784" y="3119"/>
                  </a:moveTo>
                  <a:cubicBezTo>
                    <a:pt x="1784" y="2415"/>
                    <a:pt x="2059" y="1776"/>
                    <a:pt x="2508" y="1302"/>
                  </a:cubicBezTo>
                  <a:lnTo>
                    <a:pt x="1206" y="0"/>
                  </a:lnTo>
                  <a:cubicBezTo>
                    <a:pt x="459" y="793"/>
                    <a:pt x="0" y="1861"/>
                    <a:pt x="0" y="3036"/>
                  </a:cubicBezTo>
                  <a:cubicBezTo>
                    <a:pt x="0" y="3056"/>
                    <a:pt x="1" y="3075"/>
                    <a:pt x="1" y="3094"/>
                  </a:cubicBezTo>
                  <a:lnTo>
                    <a:pt x="1784" y="3094"/>
                  </a:lnTo>
                  <a:lnTo>
                    <a:pt x="1784" y="31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36">
              <a:extLst>
                <a:ext uri="{FF2B5EF4-FFF2-40B4-BE49-F238E27FC236}">
                  <a16:creationId xmlns:a16="http://schemas.microsoft.com/office/drawing/2014/main" id="{7F6FC320-BB7D-4A59-ABB1-BD3DB6F6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908" y="2416733"/>
              <a:ext cx="1890120" cy="1579056"/>
            </a:xfrm>
            <a:custGeom>
              <a:avLst/>
              <a:gdLst>
                <a:gd name="T0" fmla="*/ 41 w 3170"/>
                <a:gd name="T1" fmla="*/ 1867 h 2599"/>
                <a:gd name="T2" fmla="*/ 1867 w 3170"/>
                <a:gd name="T3" fmla="*/ 2599 h 2599"/>
                <a:gd name="T4" fmla="*/ 3170 w 3170"/>
                <a:gd name="T5" fmla="*/ 1296 h 2599"/>
                <a:gd name="T6" fmla="*/ 41 w 3170"/>
                <a:gd name="T7" fmla="*/ 0 h 2599"/>
                <a:gd name="T8" fmla="*/ 0 w 3170"/>
                <a:gd name="T9" fmla="*/ 1 h 2599"/>
                <a:gd name="T10" fmla="*/ 0 w 3170"/>
                <a:gd name="T11" fmla="*/ 1867 h 2599"/>
                <a:gd name="T12" fmla="*/ 41 w 3170"/>
                <a:gd name="T13" fmla="*/ 1867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0" h="2599">
                  <a:moveTo>
                    <a:pt x="41" y="1867"/>
                  </a:moveTo>
                  <a:cubicBezTo>
                    <a:pt x="750" y="1867"/>
                    <a:pt x="1393" y="2146"/>
                    <a:pt x="1867" y="2599"/>
                  </a:cubicBezTo>
                  <a:lnTo>
                    <a:pt x="3170" y="1296"/>
                  </a:lnTo>
                  <a:cubicBezTo>
                    <a:pt x="2370" y="495"/>
                    <a:pt x="1263" y="0"/>
                    <a:pt x="41" y="0"/>
                  </a:cubicBezTo>
                  <a:cubicBezTo>
                    <a:pt x="27" y="0"/>
                    <a:pt x="14" y="1"/>
                    <a:pt x="0" y="1"/>
                  </a:cubicBezTo>
                  <a:lnTo>
                    <a:pt x="0" y="1867"/>
                  </a:lnTo>
                  <a:cubicBezTo>
                    <a:pt x="14" y="1867"/>
                    <a:pt x="27" y="1867"/>
                    <a:pt x="41" y="18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5" name="Freeform 37">
              <a:extLst>
                <a:ext uri="{FF2B5EF4-FFF2-40B4-BE49-F238E27FC236}">
                  <a16:creationId xmlns:a16="http://schemas.microsoft.com/office/drawing/2014/main" id="{554F99DA-A368-43A6-9C2B-B3DEFBC8E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218" y="2419749"/>
              <a:ext cx="1896690" cy="1632584"/>
            </a:xfrm>
            <a:custGeom>
              <a:avLst/>
              <a:gdLst>
                <a:gd name="T0" fmla="*/ 3178 w 3178"/>
                <a:gd name="T1" fmla="*/ 1866 h 2690"/>
                <a:gd name="T2" fmla="*/ 3178 w 3178"/>
                <a:gd name="T3" fmla="*/ 0 h 2690"/>
                <a:gd name="T4" fmla="*/ 0 w 3178"/>
                <a:gd name="T5" fmla="*/ 1388 h 2690"/>
                <a:gd name="T6" fmla="*/ 1302 w 3178"/>
                <a:gd name="T7" fmla="*/ 2690 h 2690"/>
                <a:gd name="T8" fmla="*/ 3178 w 3178"/>
                <a:gd name="T9" fmla="*/ 1866 h 2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8" h="2690">
                  <a:moveTo>
                    <a:pt x="3178" y="1866"/>
                  </a:moveTo>
                  <a:lnTo>
                    <a:pt x="3178" y="0"/>
                  </a:lnTo>
                  <a:cubicBezTo>
                    <a:pt x="1926" y="11"/>
                    <a:pt x="798" y="542"/>
                    <a:pt x="0" y="1388"/>
                  </a:cubicBezTo>
                  <a:lnTo>
                    <a:pt x="1302" y="2690"/>
                  </a:lnTo>
                  <a:cubicBezTo>
                    <a:pt x="1775" y="2192"/>
                    <a:pt x="2439" y="1878"/>
                    <a:pt x="3178" y="18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38">
              <a:extLst>
                <a:ext uri="{FF2B5EF4-FFF2-40B4-BE49-F238E27FC236}">
                  <a16:creationId xmlns:a16="http://schemas.microsoft.com/office/drawing/2014/main" id="{E68939CF-6CA5-44A7-B65F-6904C3807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784" y="3200300"/>
              <a:ext cx="1550643" cy="1935905"/>
            </a:xfrm>
            <a:custGeom>
              <a:avLst/>
              <a:gdLst>
                <a:gd name="T0" fmla="*/ 816 w 2599"/>
                <a:gd name="T1" fmla="*/ 3187 h 3187"/>
                <a:gd name="T2" fmla="*/ 2599 w 2599"/>
                <a:gd name="T3" fmla="*/ 3187 h 3187"/>
                <a:gd name="T4" fmla="*/ 2599 w 2599"/>
                <a:gd name="T5" fmla="*/ 3129 h 3187"/>
                <a:gd name="T6" fmla="*/ 1303 w 2599"/>
                <a:gd name="T7" fmla="*/ 0 h 3187"/>
                <a:gd name="T8" fmla="*/ 0 w 2599"/>
                <a:gd name="T9" fmla="*/ 1303 h 3187"/>
                <a:gd name="T10" fmla="*/ 816 w 2599"/>
                <a:gd name="T11" fmla="*/ 3187 h 3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9" h="3187">
                  <a:moveTo>
                    <a:pt x="816" y="3187"/>
                  </a:moveTo>
                  <a:lnTo>
                    <a:pt x="2599" y="3187"/>
                  </a:lnTo>
                  <a:cubicBezTo>
                    <a:pt x="2599" y="3168"/>
                    <a:pt x="2599" y="3149"/>
                    <a:pt x="2599" y="3129"/>
                  </a:cubicBezTo>
                  <a:cubicBezTo>
                    <a:pt x="2599" y="1907"/>
                    <a:pt x="2104" y="801"/>
                    <a:pt x="1303" y="0"/>
                  </a:cubicBezTo>
                  <a:lnTo>
                    <a:pt x="0" y="1303"/>
                  </a:lnTo>
                  <a:cubicBezTo>
                    <a:pt x="503" y="1784"/>
                    <a:pt x="816" y="2437"/>
                    <a:pt x="816" y="31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10F2886A-B576-47E5-92D7-FD77C4DF5FA7}"/>
              </a:ext>
            </a:extLst>
          </p:cNvPr>
          <p:cNvGrpSpPr/>
          <p:nvPr/>
        </p:nvGrpSpPr>
        <p:grpSpPr>
          <a:xfrm rot="5400000">
            <a:off x="2942779" y="2859012"/>
            <a:ext cx="1077512" cy="903571"/>
            <a:chOff x="5608012" y="3303534"/>
            <a:chExt cx="1077512" cy="903571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D17B3D0C-2E40-4AD1-8C46-FE6926B679D1}"/>
                </a:ext>
              </a:extLst>
            </p:cNvPr>
            <p:cNvSpPr/>
            <p:nvPr/>
          </p:nvSpPr>
          <p:spPr>
            <a:xfrm>
              <a:off x="6088331" y="3946739"/>
              <a:ext cx="45719" cy="26036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1" name="Freeform 17">
              <a:extLst>
                <a:ext uri="{FF2B5EF4-FFF2-40B4-BE49-F238E27FC236}">
                  <a16:creationId xmlns:a16="http://schemas.microsoft.com/office/drawing/2014/main" id="{4B63D129-8787-4FA0-AB97-F664F4380438}"/>
                </a:ext>
              </a:extLst>
            </p:cNvPr>
            <p:cNvSpPr>
              <a:spLocks/>
            </p:cNvSpPr>
            <p:nvPr/>
          </p:nvSpPr>
          <p:spPr bwMode="auto">
            <a:xfrm rot="18477184">
              <a:off x="5711123" y="3200423"/>
              <a:ext cx="871289" cy="1077512"/>
            </a:xfrm>
            <a:custGeom>
              <a:avLst/>
              <a:gdLst>
                <a:gd name="T0" fmla="*/ 1134 w 2408"/>
                <a:gd name="T1" fmla="*/ 28 h 2975"/>
                <a:gd name="T2" fmla="*/ 2396 w 2408"/>
                <a:gd name="T3" fmla="*/ 2330 h 2975"/>
                <a:gd name="T4" fmla="*/ 2378 w 2408"/>
                <a:gd name="T5" fmla="*/ 2391 h 2975"/>
                <a:gd name="T6" fmla="*/ 1334 w 2408"/>
                <a:gd name="T7" fmla="*/ 2963 h 2975"/>
                <a:gd name="T8" fmla="*/ 1272 w 2408"/>
                <a:gd name="T9" fmla="*/ 2946 h 2975"/>
                <a:gd name="T10" fmla="*/ 12 w 2408"/>
                <a:gd name="T11" fmla="*/ 644 h 2975"/>
                <a:gd name="T12" fmla="*/ 29 w 2408"/>
                <a:gd name="T13" fmla="*/ 584 h 2975"/>
                <a:gd name="T14" fmla="*/ 1074 w 2408"/>
                <a:gd name="T15" fmla="*/ 11 h 2975"/>
                <a:gd name="T16" fmla="*/ 1134 w 2408"/>
                <a:gd name="T17" fmla="*/ 28 h 2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8" h="2975">
                  <a:moveTo>
                    <a:pt x="1134" y="28"/>
                  </a:moveTo>
                  <a:lnTo>
                    <a:pt x="2396" y="2330"/>
                  </a:lnTo>
                  <a:cubicBezTo>
                    <a:pt x="2408" y="2351"/>
                    <a:pt x="2400" y="2378"/>
                    <a:pt x="2378" y="2391"/>
                  </a:cubicBezTo>
                  <a:lnTo>
                    <a:pt x="1334" y="2963"/>
                  </a:lnTo>
                  <a:cubicBezTo>
                    <a:pt x="1312" y="2975"/>
                    <a:pt x="1284" y="2967"/>
                    <a:pt x="1272" y="2946"/>
                  </a:cubicBezTo>
                  <a:lnTo>
                    <a:pt x="12" y="644"/>
                  </a:lnTo>
                  <a:cubicBezTo>
                    <a:pt x="0" y="623"/>
                    <a:pt x="7" y="596"/>
                    <a:pt x="29" y="584"/>
                  </a:cubicBezTo>
                  <a:lnTo>
                    <a:pt x="1074" y="11"/>
                  </a:lnTo>
                  <a:cubicBezTo>
                    <a:pt x="1096" y="0"/>
                    <a:pt x="1123" y="8"/>
                    <a:pt x="1134" y="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82" name="Freeform 18">
              <a:extLst>
                <a:ext uri="{FF2B5EF4-FFF2-40B4-BE49-F238E27FC236}">
                  <a16:creationId xmlns:a16="http://schemas.microsoft.com/office/drawing/2014/main" id="{E1C967EB-74C4-4ABC-AE43-13F983E30198}"/>
                </a:ext>
              </a:extLst>
            </p:cNvPr>
            <p:cNvSpPr>
              <a:spLocks/>
            </p:cNvSpPr>
            <p:nvPr/>
          </p:nvSpPr>
          <p:spPr bwMode="auto">
            <a:xfrm rot="18477184">
              <a:off x="5757524" y="3248542"/>
              <a:ext cx="778489" cy="981275"/>
            </a:xfrm>
            <a:custGeom>
              <a:avLst/>
              <a:gdLst>
                <a:gd name="T0" fmla="*/ 972 w 2149"/>
                <a:gd name="T1" fmla="*/ 26 h 2708"/>
                <a:gd name="T2" fmla="*/ 2139 w 2149"/>
                <a:gd name="T3" fmla="*/ 2155 h 2708"/>
                <a:gd name="T4" fmla="*/ 2124 w 2149"/>
                <a:gd name="T5" fmla="*/ 2208 h 2708"/>
                <a:gd name="T6" fmla="*/ 1229 w 2149"/>
                <a:gd name="T7" fmla="*/ 2697 h 2708"/>
                <a:gd name="T8" fmla="*/ 1178 w 2149"/>
                <a:gd name="T9" fmla="*/ 2683 h 2708"/>
                <a:gd name="T10" fmla="*/ 10 w 2149"/>
                <a:gd name="T11" fmla="*/ 553 h 2708"/>
                <a:gd name="T12" fmla="*/ 25 w 2149"/>
                <a:gd name="T13" fmla="*/ 500 h 2708"/>
                <a:gd name="T14" fmla="*/ 920 w 2149"/>
                <a:gd name="T15" fmla="*/ 11 h 2708"/>
                <a:gd name="T16" fmla="*/ 972 w 2149"/>
                <a:gd name="T17" fmla="*/ 26 h 2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9" h="2708">
                  <a:moveTo>
                    <a:pt x="972" y="26"/>
                  </a:moveTo>
                  <a:lnTo>
                    <a:pt x="2139" y="2155"/>
                  </a:lnTo>
                  <a:cubicBezTo>
                    <a:pt x="2149" y="2174"/>
                    <a:pt x="2142" y="2198"/>
                    <a:pt x="2124" y="2208"/>
                  </a:cubicBezTo>
                  <a:lnTo>
                    <a:pt x="1229" y="2697"/>
                  </a:lnTo>
                  <a:cubicBezTo>
                    <a:pt x="1211" y="2708"/>
                    <a:pt x="1187" y="2701"/>
                    <a:pt x="1178" y="2683"/>
                  </a:cubicBezTo>
                  <a:lnTo>
                    <a:pt x="10" y="553"/>
                  </a:lnTo>
                  <a:cubicBezTo>
                    <a:pt x="0" y="535"/>
                    <a:pt x="7" y="511"/>
                    <a:pt x="25" y="500"/>
                  </a:cubicBezTo>
                  <a:lnTo>
                    <a:pt x="920" y="11"/>
                  </a:lnTo>
                  <a:cubicBezTo>
                    <a:pt x="938" y="0"/>
                    <a:pt x="961" y="7"/>
                    <a:pt x="972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3" name="Freeform 19">
              <a:extLst>
                <a:ext uri="{FF2B5EF4-FFF2-40B4-BE49-F238E27FC236}">
                  <a16:creationId xmlns:a16="http://schemas.microsoft.com/office/drawing/2014/main" id="{604184F1-8024-4FE4-A6C5-AC23AB041874}"/>
                </a:ext>
              </a:extLst>
            </p:cNvPr>
            <p:cNvSpPr>
              <a:spLocks/>
            </p:cNvSpPr>
            <p:nvPr/>
          </p:nvSpPr>
          <p:spPr bwMode="auto">
            <a:xfrm rot="18477184">
              <a:off x="5846870" y="3345016"/>
              <a:ext cx="603200" cy="788801"/>
            </a:xfrm>
            <a:custGeom>
              <a:avLst/>
              <a:gdLst>
                <a:gd name="T0" fmla="*/ 821 w 1665"/>
                <a:gd name="T1" fmla="*/ 95 h 2180"/>
                <a:gd name="T2" fmla="*/ 1243 w 1665"/>
                <a:gd name="T3" fmla="*/ 864 h 2180"/>
                <a:gd name="T4" fmla="*/ 1665 w 1665"/>
                <a:gd name="T5" fmla="*/ 1634 h 2180"/>
                <a:gd name="T6" fmla="*/ 1647 w 1665"/>
                <a:gd name="T7" fmla="*/ 1644 h 2180"/>
                <a:gd name="T8" fmla="*/ 1489 w 1665"/>
                <a:gd name="T9" fmla="*/ 2041 h 2180"/>
                <a:gd name="T10" fmla="*/ 1503 w 1665"/>
                <a:gd name="T11" fmla="*/ 2065 h 2180"/>
                <a:gd name="T12" fmla="*/ 1293 w 1665"/>
                <a:gd name="T13" fmla="*/ 2180 h 2180"/>
                <a:gd name="T14" fmla="*/ 1281 w 1665"/>
                <a:gd name="T15" fmla="*/ 2155 h 2180"/>
                <a:gd name="T16" fmla="*/ 861 w 1665"/>
                <a:gd name="T17" fmla="*/ 2074 h 2180"/>
                <a:gd name="T18" fmla="*/ 843 w 1665"/>
                <a:gd name="T19" fmla="*/ 2084 h 2180"/>
                <a:gd name="T20" fmla="*/ 421 w 1665"/>
                <a:gd name="T21" fmla="*/ 1314 h 2180"/>
                <a:gd name="T22" fmla="*/ 0 w 1665"/>
                <a:gd name="T23" fmla="*/ 545 h 2180"/>
                <a:gd name="T24" fmla="*/ 18 w 1665"/>
                <a:gd name="T25" fmla="*/ 536 h 2180"/>
                <a:gd name="T26" fmla="*/ 176 w 1665"/>
                <a:gd name="T27" fmla="*/ 137 h 2180"/>
                <a:gd name="T28" fmla="*/ 160 w 1665"/>
                <a:gd name="T29" fmla="*/ 115 h 2180"/>
                <a:gd name="T30" fmla="*/ 371 w 1665"/>
                <a:gd name="T31" fmla="*/ 0 h 2180"/>
                <a:gd name="T32" fmla="*/ 383 w 1665"/>
                <a:gd name="T33" fmla="*/ 24 h 2180"/>
                <a:gd name="T34" fmla="*/ 803 w 1665"/>
                <a:gd name="T35" fmla="*/ 105 h 2180"/>
                <a:gd name="T36" fmla="*/ 821 w 1665"/>
                <a:gd name="T37" fmla="*/ 95 h 2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5" h="2180">
                  <a:moveTo>
                    <a:pt x="821" y="95"/>
                  </a:moveTo>
                  <a:lnTo>
                    <a:pt x="1243" y="864"/>
                  </a:lnTo>
                  <a:lnTo>
                    <a:pt x="1665" y="1634"/>
                  </a:lnTo>
                  <a:cubicBezTo>
                    <a:pt x="1658" y="1636"/>
                    <a:pt x="1652" y="1640"/>
                    <a:pt x="1647" y="1644"/>
                  </a:cubicBezTo>
                  <a:cubicBezTo>
                    <a:pt x="1487" y="1730"/>
                    <a:pt x="1417" y="1909"/>
                    <a:pt x="1489" y="2041"/>
                  </a:cubicBezTo>
                  <a:cubicBezTo>
                    <a:pt x="1493" y="2049"/>
                    <a:pt x="1499" y="2057"/>
                    <a:pt x="1503" y="2065"/>
                  </a:cubicBezTo>
                  <a:lnTo>
                    <a:pt x="1293" y="2180"/>
                  </a:lnTo>
                  <a:cubicBezTo>
                    <a:pt x="1289" y="2172"/>
                    <a:pt x="1286" y="2163"/>
                    <a:pt x="1281" y="2155"/>
                  </a:cubicBezTo>
                  <a:cubicBezTo>
                    <a:pt x="1208" y="2022"/>
                    <a:pt x="1021" y="1986"/>
                    <a:pt x="861" y="2074"/>
                  </a:cubicBezTo>
                  <a:cubicBezTo>
                    <a:pt x="855" y="2077"/>
                    <a:pt x="849" y="2080"/>
                    <a:pt x="843" y="2084"/>
                  </a:cubicBezTo>
                  <a:lnTo>
                    <a:pt x="421" y="1314"/>
                  </a:lnTo>
                  <a:lnTo>
                    <a:pt x="0" y="545"/>
                  </a:lnTo>
                  <a:cubicBezTo>
                    <a:pt x="6" y="542"/>
                    <a:pt x="12" y="540"/>
                    <a:pt x="18" y="536"/>
                  </a:cubicBezTo>
                  <a:cubicBezTo>
                    <a:pt x="178" y="449"/>
                    <a:pt x="248" y="270"/>
                    <a:pt x="176" y="137"/>
                  </a:cubicBezTo>
                  <a:cubicBezTo>
                    <a:pt x="171" y="129"/>
                    <a:pt x="166" y="122"/>
                    <a:pt x="160" y="115"/>
                  </a:cubicBezTo>
                  <a:lnTo>
                    <a:pt x="371" y="0"/>
                  </a:lnTo>
                  <a:cubicBezTo>
                    <a:pt x="375" y="8"/>
                    <a:pt x="379" y="16"/>
                    <a:pt x="383" y="24"/>
                  </a:cubicBezTo>
                  <a:cubicBezTo>
                    <a:pt x="456" y="156"/>
                    <a:pt x="644" y="192"/>
                    <a:pt x="803" y="105"/>
                  </a:cubicBezTo>
                  <a:cubicBezTo>
                    <a:pt x="810" y="102"/>
                    <a:pt x="815" y="99"/>
                    <a:pt x="821" y="9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4" name="Freeform 20">
              <a:extLst>
                <a:ext uri="{FF2B5EF4-FFF2-40B4-BE49-F238E27FC236}">
                  <a16:creationId xmlns:a16="http://schemas.microsoft.com/office/drawing/2014/main" id="{F797C8D5-098A-409E-A14D-2637EB016E17}"/>
                </a:ext>
              </a:extLst>
            </p:cNvPr>
            <p:cNvSpPr>
              <a:spLocks/>
            </p:cNvSpPr>
            <p:nvPr/>
          </p:nvSpPr>
          <p:spPr bwMode="auto">
            <a:xfrm rot="18477184">
              <a:off x="6023447" y="3634034"/>
              <a:ext cx="259496" cy="207941"/>
            </a:xfrm>
            <a:custGeom>
              <a:avLst/>
              <a:gdLst>
                <a:gd name="T0" fmla="*/ 0 w 715"/>
                <a:gd name="T1" fmla="*/ 402 h 573"/>
                <a:gd name="T2" fmla="*/ 69 w 715"/>
                <a:gd name="T3" fmla="*/ 529 h 573"/>
                <a:gd name="T4" fmla="*/ 120 w 715"/>
                <a:gd name="T5" fmla="*/ 501 h 573"/>
                <a:gd name="T6" fmla="*/ 345 w 715"/>
                <a:gd name="T7" fmla="*/ 532 h 573"/>
                <a:gd name="T8" fmla="*/ 432 w 715"/>
                <a:gd name="T9" fmla="*/ 433 h 573"/>
                <a:gd name="T10" fmla="*/ 417 w 715"/>
                <a:gd name="T11" fmla="*/ 250 h 573"/>
                <a:gd name="T12" fmla="*/ 435 w 715"/>
                <a:gd name="T13" fmla="*/ 182 h 573"/>
                <a:gd name="T14" fmla="*/ 502 w 715"/>
                <a:gd name="T15" fmla="*/ 204 h 573"/>
                <a:gd name="T16" fmla="*/ 484 w 715"/>
                <a:gd name="T17" fmla="*/ 274 h 573"/>
                <a:gd name="T18" fmla="*/ 562 w 715"/>
                <a:gd name="T19" fmla="*/ 414 h 573"/>
                <a:gd name="T20" fmla="*/ 656 w 715"/>
                <a:gd name="T21" fmla="*/ 207 h 573"/>
                <a:gd name="T22" fmla="*/ 715 w 715"/>
                <a:gd name="T23" fmla="*/ 174 h 573"/>
                <a:gd name="T24" fmla="*/ 646 w 715"/>
                <a:gd name="T25" fmla="*/ 48 h 573"/>
                <a:gd name="T26" fmla="*/ 590 w 715"/>
                <a:gd name="T27" fmla="*/ 79 h 573"/>
                <a:gd name="T28" fmla="*/ 356 w 715"/>
                <a:gd name="T29" fmla="*/ 41 h 573"/>
                <a:gd name="T30" fmla="*/ 288 w 715"/>
                <a:gd name="T31" fmla="*/ 321 h 573"/>
                <a:gd name="T32" fmla="*/ 270 w 715"/>
                <a:gd name="T33" fmla="*/ 391 h 573"/>
                <a:gd name="T34" fmla="*/ 203 w 715"/>
                <a:gd name="T35" fmla="*/ 367 h 573"/>
                <a:gd name="T36" fmla="*/ 221 w 715"/>
                <a:gd name="T37" fmla="*/ 299 h 573"/>
                <a:gd name="T38" fmla="*/ 143 w 715"/>
                <a:gd name="T39" fmla="*/ 157 h 573"/>
                <a:gd name="T40" fmla="*/ 48 w 715"/>
                <a:gd name="T41" fmla="*/ 376 h 573"/>
                <a:gd name="T42" fmla="*/ 0 w 715"/>
                <a:gd name="T43" fmla="*/ 40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5" h="573">
                  <a:moveTo>
                    <a:pt x="0" y="402"/>
                  </a:moveTo>
                  <a:lnTo>
                    <a:pt x="69" y="529"/>
                  </a:lnTo>
                  <a:lnTo>
                    <a:pt x="120" y="501"/>
                  </a:lnTo>
                  <a:cubicBezTo>
                    <a:pt x="183" y="557"/>
                    <a:pt x="272" y="573"/>
                    <a:pt x="345" y="532"/>
                  </a:cubicBezTo>
                  <a:cubicBezTo>
                    <a:pt x="387" y="510"/>
                    <a:pt x="416" y="476"/>
                    <a:pt x="432" y="433"/>
                  </a:cubicBezTo>
                  <a:cubicBezTo>
                    <a:pt x="454" y="377"/>
                    <a:pt x="450" y="309"/>
                    <a:pt x="417" y="250"/>
                  </a:cubicBezTo>
                  <a:cubicBezTo>
                    <a:pt x="404" y="225"/>
                    <a:pt x="411" y="194"/>
                    <a:pt x="435" y="182"/>
                  </a:cubicBezTo>
                  <a:cubicBezTo>
                    <a:pt x="457" y="169"/>
                    <a:pt x="488" y="179"/>
                    <a:pt x="502" y="204"/>
                  </a:cubicBezTo>
                  <a:cubicBezTo>
                    <a:pt x="516" y="230"/>
                    <a:pt x="508" y="261"/>
                    <a:pt x="484" y="274"/>
                  </a:cubicBezTo>
                  <a:lnTo>
                    <a:pt x="562" y="414"/>
                  </a:lnTo>
                  <a:cubicBezTo>
                    <a:pt x="635" y="375"/>
                    <a:pt x="670" y="290"/>
                    <a:pt x="656" y="207"/>
                  </a:cubicBezTo>
                  <a:lnTo>
                    <a:pt x="715" y="174"/>
                  </a:lnTo>
                  <a:lnTo>
                    <a:pt x="646" y="48"/>
                  </a:lnTo>
                  <a:lnTo>
                    <a:pt x="590" y="79"/>
                  </a:lnTo>
                  <a:cubicBezTo>
                    <a:pt x="527" y="17"/>
                    <a:pt x="433" y="0"/>
                    <a:pt x="356" y="41"/>
                  </a:cubicBezTo>
                  <a:cubicBezTo>
                    <a:pt x="261" y="93"/>
                    <a:pt x="231" y="218"/>
                    <a:pt x="288" y="321"/>
                  </a:cubicBezTo>
                  <a:cubicBezTo>
                    <a:pt x="301" y="347"/>
                    <a:pt x="293" y="378"/>
                    <a:pt x="270" y="391"/>
                  </a:cubicBezTo>
                  <a:cubicBezTo>
                    <a:pt x="247" y="404"/>
                    <a:pt x="216" y="393"/>
                    <a:pt x="203" y="367"/>
                  </a:cubicBezTo>
                  <a:cubicBezTo>
                    <a:pt x="189" y="342"/>
                    <a:pt x="197" y="312"/>
                    <a:pt x="221" y="299"/>
                  </a:cubicBezTo>
                  <a:lnTo>
                    <a:pt x="143" y="157"/>
                  </a:lnTo>
                  <a:cubicBezTo>
                    <a:pt x="64" y="201"/>
                    <a:pt x="29" y="289"/>
                    <a:pt x="48" y="376"/>
                  </a:cubicBezTo>
                  <a:lnTo>
                    <a:pt x="0" y="402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AD077977-7D63-4BA1-9E6F-188A47C493C5}"/>
              </a:ext>
            </a:extLst>
          </p:cNvPr>
          <p:cNvGrpSpPr/>
          <p:nvPr/>
        </p:nvGrpSpPr>
        <p:grpSpPr>
          <a:xfrm rot="5400000">
            <a:off x="3617828" y="2899238"/>
            <a:ext cx="574288" cy="568740"/>
            <a:chOff x="7194462" y="5341998"/>
            <a:chExt cx="524022" cy="518961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3478F5B2-DDCE-446A-AC5B-7DB8D07D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519" y="5445790"/>
              <a:ext cx="280998" cy="279732"/>
            </a:xfrm>
            <a:custGeom>
              <a:avLst/>
              <a:gdLst>
                <a:gd name="T0" fmla="*/ 29 w 866"/>
                <a:gd name="T1" fmla="*/ 571 h 859"/>
                <a:gd name="T2" fmla="*/ 60 w 866"/>
                <a:gd name="T3" fmla="*/ 809 h 859"/>
                <a:gd name="T4" fmla="*/ 128 w 866"/>
                <a:gd name="T5" fmla="*/ 849 h 859"/>
                <a:gd name="T6" fmla="*/ 614 w 866"/>
                <a:gd name="T7" fmla="*/ 613 h 859"/>
                <a:gd name="T8" fmla="*/ 857 w 866"/>
                <a:gd name="T9" fmla="*/ 130 h 859"/>
                <a:gd name="T10" fmla="*/ 818 w 866"/>
                <a:gd name="T11" fmla="*/ 62 h 859"/>
                <a:gd name="T12" fmla="*/ 581 w 866"/>
                <a:gd name="T13" fmla="*/ 27 h 859"/>
                <a:gd name="T14" fmla="*/ 267 w 866"/>
                <a:gd name="T15" fmla="*/ 261 h 859"/>
                <a:gd name="T16" fmla="*/ 29 w 866"/>
                <a:gd name="T17" fmla="*/ 571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6" h="859">
                  <a:moveTo>
                    <a:pt x="29" y="571"/>
                  </a:moveTo>
                  <a:cubicBezTo>
                    <a:pt x="0" y="670"/>
                    <a:pt x="8" y="756"/>
                    <a:pt x="60" y="809"/>
                  </a:cubicBezTo>
                  <a:cubicBezTo>
                    <a:pt x="79" y="827"/>
                    <a:pt x="102" y="840"/>
                    <a:pt x="128" y="849"/>
                  </a:cubicBezTo>
                  <a:cubicBezTo>
                    <a:pt x="263" y="859"/>
                    <a:pt x="452" y="773"/>
                    <a:pt x="614" y="613"/>
                  </a:cubicBezTo>
                  <a:cubicBezTo>
                    <a:pt x="776" y="453"/>
                    <a:pt x="866" y="265"/>
                    <a:pt x="857" y="130"/>
                  </a:cubicBezTo>
                  <a:cubicBezTo>
                    <a:pt x="849" y="104"/>
                    <a:pt x="836" y="81"/>
                    <a:pt x="818" y="62"/>
                  </a:cubicBezTo>
                  <a:cubicBezTo>
                    <a:pt x="766" y="10"/>
                    <a:pt x="680" y="0"/>
                    <a:pt x="581" y="27"/>
                  </a:cubicBezTo>
                  <a:cubicBezTo>
                    <a:pt x="476" y="83"/>
                    <a:pt x="368" y="162"/>
                    <a:pt x="267" y="261"/>
                  </a:cubicBezTo>
                  <a:cubicBezTo>
                    <a:pt x="167" y="360"/>
                    <a:pt x="87" y="467"/>
                    <a:pt x="29" y="571"/>
                  </a:cubicBezTo>
                  <a:close/>
                </a:path>
              </a:pathLst>
            </a:custGeom>
            <a:solidFill>
              <a:srgbClr val="D88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86B0F471-26F1-4934-97B9-FE860A89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7623" y="5404021"/>
              <a:ext cx="470861" cy="456938"/>
            </a:xfrm>
            <a:custGeom>
              <a:avLst/>
              <a:gdLst>
                <a:gd name="T0" fmla="*/ 1153 w 1448"/>
                <a:gd name="T1" fmla="*/ 0 h 1405"/>
                <a:gd name="T2" fmla="*/ 859 w 1448"/>
                <a:gd name="T3" fmla="*/ 830 h 1405"/>
                <a:gd name="T4" fmla="*/ 0 w 1448"/>
                <a:gd name="T5" fmla="*/ 1090 h 1405"/>
                <a:gd name="T6" fmla="*/ 167 w 1448"/>
                <a:gd name="T7" fmla="*/ 1259 h 1405"/>
                <a:gd name="T8" fmla="*/ 167 w 1448"/>
                <a:gd name="T9" fmla="*/ 1259 h 1405"/>
                <a:gd name="T10" fmla="*/ 1013 w 1448"/>
                <a:gd name="T11" fmla="*/ 987 h 1405"/>
                <a:gd name="T12" fmla="*/ 1286 w 1448"/>
                <a:gd name="T13" fmla="*/ 131 h 1405"/>
                <a:gd name="T14" fmla="*/ 1260 w 1448"/>
                <a:gd name="T15" fmla="*/ 110 h 1405"/>
                <a:gd name="T16" fmla="*/ 1153 w 1448"/>
                <a:gd name="T17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8" h="1405">
                  <a:moveTo>
                    <a:pt x="1153" y="0"/>
                  </a:moveTo>
                  <a:cubicBezTo>
                    <a:pt x="1281" y="176"/>
                    <a:pt x="1156" y="537"/>
                    <a:pt x="859" y="830"/>
                  </a:cubicBezTo>
                  <a:cubicBezTo>
                    <a:pt x="546" y="1138"/>
                    <a:pt x="162" y="1254"/>
                    <a:pt x="0" y="1090"/>
                  </a:cubicBezTo>
                  <a:lnTo>
                    <a:pt x="167" y="1259"/>
                  </a:lnTo>
                  <a:lnTo>
                    <a:pt x="167" y="1259"/>
                  </a:lnTo>
                  <a:cubicBezTo>
                    <a:pt x="336" y="1405"/>
                    <a:pt x="709" y="1287"/>
                    <a:pt x="1013" y="987"/>
                  </a:cubicBezTo>
                  <a:cubicBezTo>
                    <a:pt x="1326" y="679"/>
                    <a:pt x="1448" y="296"/>
                    <a:pt x="1286" y="131"/>
                  </a:cubicBezTo>
                  <a:cubicBezTo>
                    <a:pt x="1278" y="123"/>
                    <a:pt x="1269" y="116"/>
                    <a:pt x="1260" y="110"/>
                  </a:cubicBezTo>
                  <a:lnTo>
                    <a:pt x="115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5">
              <a:extLst>
                <a:ext uri="{FF2B5EF4-FFF2-40B4-BE49-F238E27FC236}">
                  <a16:creationId xmlns:a16="http://schemas.microsoft.com/office/drawing/2014/main" id="{FC7C5E89-CE2E-4A29-97B1-69B181F3E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4462" y="5341998"/>
              <a:ext cx="469595" cy="469595"/>
            </a:xfrm>
            <a:custGeom>
              <a:avLst/>
              <a:gdLst>
                <a:gd name="T0" fmla="*/ 1178 w 1443"/>
                <a:gd name="T1" fmla="*/ 450 h 1444"/>
                <a:gd name="T2" fmla="*/ 935 w 1443"/>
                <a:gd name="T3" fmla="*/ 933 h 1444"/>
                <a:gd name="T4" fmla="*/ 449 w 1443"/>
                <a:gd name="T5" fmla="*/ 1169 h 1444"/>
                <a:gd name="T6" fmla="*/ 381 w 1443"/>
                <a:gd name="T7" fmla="*/ 1129 h 1444"/>
                <a:gd name="T8" fmla="*/ 350 w 1443"/>
                <a:gd name="T9" fmla="*/ 891 h 1444"/>
                <a:gd name="T10" fmla="*/ 564 w 1443"/>
                <a:gd name="T11" fmla="*/ 556 h 1444"/>
                <a:gd name="T12" fmla="*/ 902 w 1443"/>
                <a:gd name="T13" fmla="*/ 347 h 1444"/>
                <a:gd name="T14" fmla="*/ 1139 w 1443"/>
                <a:gd name="T15" fmla="*/ 382 h 1444"/>
                <a:gd name="T16" fmla="*/ 1178 w 1443"/>
                <a:gd name="T17" fmla="*/ 450 h 1444"/>
                <a:gd name="T18" fmla="*/ 434 w 1443"/>
                <a:gd name="T19" fmla="*/ 425 h 1444"/>
                <a:gd name="T20" fmla="*/ 162 w 1443"/>
                <a:gd name="T21" fmla="*/ 1280 h 1444"/>
                <a:gd name="T22" fmla="*/ 1021 w 1443"/>
                <a:gd name="T23" fmla="*/ 1020 h 1444"/>
                <a:gd name="T24" fmla="*/ 1315 w 1443"/>
                <a:gd name="T25" fmla="*/ 190 h 1444"/>
                <a:gd name="T26" fmla="*/ 1293 w 1443"/>
                <a:gd name="T27" fmla="*/ 165 h 1444"/>
                <a:gd name="T28" fmla="*/ 434 w 1443"/>
                <a:gd name="T29" fmla="*/ 425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3" h="1444">
                  <a:moveTo>
                    <a:pt x="1178" y="450"/>
                  </a:moveTo>
                  <a:cubicBezTo>
                    <a:pt x="1187" y="585"/>
                    <a:pt x="1097" y="773"/>
                    <a:pt x="935" y="933"/>
                  </a:cubicBezTo>
                  <a:cubicBezTo>
                    <a:pt x="773" y="1093"/>
                    <a:pt x="584" y="1179"/>
                    <a:pt x="449" y="1169"/>
                  </a:cubicBezTo>
                  <a:cubicBezTo>
                    <a:pt x="423" y="1160"/>
                    <a:pt x="400" y="1147"/>
                    <a:pt x="381" y="1129"/>
                  </a:cubicBezTo>
                  <a:cubicBezTo>
                    <a:pt x="329" y="1076"/>
                    <a:pt x="321" y="990"/>
                    <a:pt x="350" y="891"/>
                  </a:cubicBezTo>
                  <a:cubicBezTo>
                    <a:pt x="381" y="785"/>
                    <a:pt x="455" y="664"/>
                    <a:pt x="564" y="556"/>
                  </a:cubicBezTo>
                  <a:cubicBezTo>
                    <a:pt x="673" y="449"/>
                    <a:pt x="795" y="376"/>
                    <a:pt x="902" y="347"/>
                  </a:cubicBezTo>
                  <a:cubicBezTo>
                    <a:pt x="1001" y="320"/>
                    <a:pt x="1087" y="330"/>
                    <a:pt x="1139" y="382"/>
                  </a:cubicBezTo>
                  <a:cubicBezTo>
                    <a:pt x="1157" y="401"/>
                    <a:pt x="1170" y="424"/>
                    <a:pt x="1178" y="450"/>
                  </a:cubicBezTo>
                  <a:close/>
                  <a:moveTo>
                    <a:pt x="434" y="425"/>
                  </a:moveTo>
                  <a:cubicBezTo>
                    <a:pt x="122" y="733"/>
                    <a:pt x="0" y="1116"/>
                    <a:pt x="162" y="1280"/>
                  </a:cubicBezTo>
                  <a:cubicBezTo>
                    <a:pt x="324" y="1444"/>
                    <a:pt x="708" y="1328"/>
                    <a:pt x="1021" y="1020"/>
                  </a:cubicBezTo>
                  <a:cubicBezTo>
                    <a:pt x="1318" y="727"/>
                    <a:pt x="1443" y="366"/>
                    <a:pt x="1315" y="190"/>
                  </a:cubicBezTo>
                  <a:cubicBezTo>
                    <a:pt x="1308" y="181"/>
                    <a:pt x="1301" y="173"/>
                    <a:pt x="1293" y="165"/>
                  </a:cubicBezTo>
                  <a:cubicBezTo>
                    <a:pt x="1131" y="0"/>
                    <a:pt x="747" y="117"/>
                    <a:pt x="434" y="4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16">
              <a:extLst>
                <a:ext uri="{FF2B5EF4-FFF2-40B4-BE49-F238E27FC236}">
                  <a16:creationId xmlns:a16="http://schemas.microsoft.com/office/drawing/2014/main" id="{615E6059-69FB-4CEB-B9A2-AF2D31A56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064" y="5430601"/>
              <a:ext cx="297453" cy="294921"/>
            </a:xfrm>
            <a:custGeom>
              <a:avLst/>
              <a:gdLst>
                <a:gd name="T0" fmla="*/ 291 w 914"/>
                <a:gd name="T1" fmla="*/ 284 h 907"/>
                <a:gd name="T2" fmla="*/ 108 w 914"/>
                <a:gd name="T3" fmla="*/ 857 h 907"/>
                <a:gd name="T4" fmla="*/ 176 w 914"/>
                <a:gd name="T5" fmla="*/ 897 h 907"/>
                <a:gd name="T6" fmla="*/ 662 w 914"/>
                <a:gd name="T7" fmla="*/ 661 h 907"/>
                <a:gd name="T8" fmla="*/ 905 w 914"/>
                <a:gd name="T9" fmla="*/ 178 h 907"/>
                <a:gd name="T10" fmla="*/ 866 w 914"/>
                <a:gd name="T11" fmla="*/ 110 h 907"/>
                <a:gd name="T12" fmla="*/ 291 w 914"/>
                <a:gd name="T13" fmla="*/ 284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4" h="907">
                  <a:moveTo>
                    <a:pt x="291" y="284"/>
                  </a:moveTo>
                  <a:cubicBezTo>
                    <a:pt x="82" y="490"/>
                    <a:pt x="0" y="747"/>
                    <a:pt x="108" y="857"/>
                  </a:cubicBezTo>
                  <a:cubicBezTo>
                    <a:pt x="127" y="875"/>
                    <a:pt x="150" y="888"/>
                    <a:pt x="176" y="897"/>
                  </a:cubicBezTo>
                  <a:cubicBezTo>
                    <a:pt x="311" y="907"/>
                    <a:pt x="500" y="821"/>
                    <a:pt x="662" y="661"/>
                  </a:cubicBezTo>
                  <a:cubicBezTo>
                    <a:pt x="824" y="501"/>
                    <a:pt x="914" y="313"/>
                    <a:pt x="905" y="178"/>
                  </a:cubicBezTo>
                  <a:cubicBezTo>
                    <a:pt x="897" y="152"/>
                    <a:pt x="884" y="129"/>
                    <a:pt x="866" y="110"/>
                  </a:cubicBezTo>
                  <a:cubicBezTo>
                    <a:pt x="757" y="0"/>
                    <a:pt x="500" y="78"/>
                    <a:pt x="291" y="28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17">
              <a:extLst>
                <a:ext uri="{FF2B5EF4-FFF2-40B4-BE49-F238E27FC236}">
                  <a16:creationId xmlns:a16="http://schemas.microsoft.com/office/drawing/2014/main" id="{D6F59F1C-311A-460C-9633-FD72DED8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078" y="5410349"/>
              <a:ext cx="313907" cy="312642"/>
            </a:xfrm>
            <a:custGeom>
              <a:avLst/>
              <a:gdLst>
                <a:gd name="T0" fmla="*/ 352 w 966"/>
                <a:gd name="T1" fmla="*/ 345 h 958"/>
                <a:gd name="T2" fmla="*/ 927 w 966"/>
                <a:gd name="T3" fmla="*/ 171 h 958"/>
                <a:gd name="T4" fmla="*/ 966 w 966"/>
                <a:gd name="T5" fmla="*/ 239 h 958"/>
                <a:gd name="T6" fmla="*/ 916 w 966"/>
                <a:gd name="T7" fmla="*/ 117 h 958"/>
                <a:gd name="T8" fmla="*/ 308 w 966"/>
                <a:gd name="T9" fmla="*/ 301 h 958"/>
                <a:gd name="T10" fmla="*/ 115 w 966"/>
                <a:gd name="T11" fmla="*/ 906 h 958"/>
                <a:gd name="T12" fmla="*/ 237 w 966"/>
                <a:gd name="T13" fmla="*/ 958 h 958"/>
                <a:gd name="T14" fmla="*/ 169 w 966"/>
                <a:gd name="T15" fmla="*/ 918 h 958"/>
                <a:gd name="T16" fmla="*/ 352 w 966"/>
                <a:gd name="T17" fmla="*/ 345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6" h="958">
                  <a:moveTo>
                    <a:pt x="352" y="345"/>
                  </a:moveTo>
                  <a:cubicBezTo>
                    <a:pt x="561" y="139"/>
                    <a:pt x="818" y="61"/>
                    <a:pt x="927" y="171"/>
                  </a:cubicBezTo>
                  <a:cubicBezTo>
                    <a:pt x="945" y="190"/>
                    <a:pt x="958" y="213"/>
                    <a:pt x="966" y="239"/>
                  </a:cubicBezTo>
                  <a:cubicBezTo>
                    <a:pt x="963" y="190"/>
                    <a:pt x="946" y="148"/>
                    <a:pt x="916" y="117"/>
                  </a:cubicBezTo>
                  <a:cubicBezTo>
                    <a:pt x="801" y="0"/>
                    <a:pt x="529" y="83"/>
                    <a:pt x="308" y="301"/>
                  </a:cubicBezTo>
                  <a:cubicBezTo>
                    <a:pt x="87" y="519"/>
                    <a:pt x="0" y="790"/>
                    <a:pt x="115" y="906"/>
                  </a:cubicBezTo>
                  <a:cubicBezTo>
                    <a:pt x="146" y="937"/>
                    <a:pt x="188" y="954"/>
                    <a:pt x="237" y="958"/>
                  </a:cubicBezTo>
                  <a:cubicBezTo>
                    <a:pt x="211" y="949"/>
                    <a:pt x="188" y="936"/>
                    <a:pt x="169" y="918"/>
                  </a:cubicBezTo>
                  <a:cubicBezTo>
                    <a:pt x="61" y="808"/>
                    <a:pt x="143" y="551"/>
                    <a:pt x="352" y="34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18">
              <a:extLst>
                <a:ext uri="{FF2B5EF4-FFF2-40B4-BE49-F238E27FC236}">
                  <a16:creationId xmlns:a16="http://schemas.microsoft.com/office/drawing/2014/main" id="{3201B71C-9459-40F8-A531-85BC24370E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198" y="5523001"/>
              <a:ext cx="135436" cy="129107"/>
            </a:xfrm>
            <a:custGeom>
              <a:avLst/>
              <a:gdLst>
                <a:gd name="T0" fmla="*/ 80 w 413"/>
                <a:gd name="T1" fmla="*/ 12 h 398"/>
                <a:gd name="T2" fmla="*/ 20 w 413"/>
                <a:gd name="T3" fmla="*/ 72 h 398"/>
                <a:gd name="T4" fmla="*/ 51 w 413"/>
                <a:gd name="T5" fmla="*/ 104 h 398"/>
                <a:gd name="T6" fmla="*/ 12 w 413"/>
                <a:gd name="T7" fmla="*/ 176 h 398"/>
                <a:gd name="T8" fmla="*/ 27 w 413"/>
                <a:gd name="T9" fmla="*/ 264 h 398"/>
                <a:gd name="T10" fmla="*/ 50 w 413"/>
                <a:gd name="T11" fmla="*/ 279 h 398"/>
                <a:gd name="T12" fmla="*/ 73 w 413"/>
                <a:gd name="T13" fmla="*/ 286 h 398"/>
                <a:gd name="T14" fmla="*/ 100 w 413"/>
                <a:gd name="T15" fmla="*/ 282 h 398"/>
                <a:gd name="T16" fmla="*/ 126 w 413"/>
                <a:gd name="T17" fmla="*/ 274 h 398"/>
                <a:gd name="T18" fmla="*/ 153 w 413"/>
                <a:gd name="T19" fmla="*/ 259 h 398"/>
                <a:gd name="T20" fmla="*/ 179 w 413"/>
                <a:gd name="T21" fmla="*/ 242 h 398"/>
                <a:gd name="T22" fmla="*/ 184 w 413"/>
                <a:gd name="T23" fmla="*/ 239 h 398"/>
                <a:gd name="T24" fmla="*/ 254 w 413"/>
                <a:gd name="T25" fmla="*/ 310 h 398"/>
                <a:gd name="T26" fmla="*/ 234 w 413"/>
                <a:gd name="T27" fmla="*/ 315 h 398"/>
                <a:gd name="T28" fmla="*/ 175 w 413"/>
                <a:gd name="T29" fmla="*/ 297 h 398"/>
                <a:gd name="T30" fmla="*/ 109 w 413"/>
                <a:gd name="T31" fmla="*/ 362 h 398"/>
                <a:gd name="T32" fmla="*/ 213 w 413"/>
                <a:gd name="T33" fmla="*/ 387 h 398"/>
                <a:gd name="T34" fmla="*/ 293 w 413"/>
                <a:gd name="T35" fmla="*/ 349 h 398"/>
                <a:gd name="T36" fmla="*/ 317 w 413"/>
                <a:gd name="T37" fmla="*/ 373 h 398"/>
                <a:gd name="T38" fmla="*/ 377 w 413"/>
                <a:gd name="T39" fmla="*/ 314 h 398"/>
                <a:gd name="T40" fmla="*/ 355 w 413"/>
                <a:gd name="T41" fmla="*/ 292 h 398"/>
                <a:gd name="T42" fmla="*/ 402 w 413"/>
                <a:gd name="T43" fmla="*/ 209 h 398"/>
                <a:gd name="T44" fmla="*/ 385 w 413"/>
                <a:gd name="T45" fmla="*/ 120 h 398"/>
                <a:gd name="T46" fmla="*/ 352 w 413"/>
                <a:gd name="T47" fmla="*/ 101 h 398"/>
                <a:gd name="T48" fmla="*/ 317 w 413"/>
                <a:gd name="T49" fmla="*/ 99 h 398"/>
                <a:gd name="T50" fmla="*/ 278 w 413"/>
                <a:gd name="T51" fmla="*/ 112 h 398"/>
                <a:gd name="T52" fmla="*/ 240 w 413"/>
                <a:gd name="T53" fmla="*/ 132 h 398"/>
                <a:gd name="T54" fmla="*/ 214 w 413"/>
                <a:gd name="T55" fmla="*/ 149 h 398"/>
                <a:gd name="T56" fmla="*/ 151 w 413"/>
                <a:gd name="T57" fmla="*/ 85 h 398"/>
                <a:gd name="T58" fmla="*/ 168 w 413"/>
                <a:gd name="T59" fmla="*/ 81 h 398"/>
                <a:gd name="T60" fmla="*/ 218 w 413"/>
                <a:gd name="T61" fmla="*/ 99 h 398"/>
                <a:gd name="T62" fmla="*/ 284 w 413"/>
                <a:gd name="T63" fmla="*/ 34 h 398"/>
                <a:gd name="T64" fmla="*/ 188 w 413"/>
                <a:gd name="T65" fmla="*/ 9 h 398"/>
                <a:gd name="T66" fmla="*/ 112 w 413"/>
                <a:gd name="T67" fmla="*/ 45 h 398"/>
                <a:gd name="T68" fmla="*/ 80 w 413"/>
                <a:gd name="T69" fmla="*/ 12 h 398"/>
                <a:gd name="T70" fmla="*/ 141 w 413"/>
                <a:gd name="T71" fmla="*/ 195 h 398"/>
                <a:gd name="T72" fmla="*/ 138 w 413"/>
                <a:gd name="T73" fmla="*/ 196 h 398"/>
                <a:gd name="T74" fmla="*/ 109 w 413"/>
                <a:gd name="T75" fmla="*/ 205 h 398"/>
                <a:gd name="T76" fmla="*/ 89 w 413"/>
                <a:gd name="T77" fmla="*/ 197 h 398"/>
                <a:gd name="T78" fmla="*/ 84 w 413"/>
                <a:gd name="T79" fmla="*/ 155 h 398"/>
                <a:gd name="T80" fmla="*/ 89 w 413"/>
                <a:gd name="T81" fmla="*/ 143 h 398"/>
                <a:gd name="T82" fmla="*/ 141 w 413"/>
                <a:gd name="T83" fmla="*/ 195 h 398"/>
                <a:gd name="T84" fmla="*/ 319 w 413"/>
                <a:gd name="T85" fmla="*/ 255 h 398"/>
                <a:gd name="T86" fmla="*/ 256 w 413"/>
                <a:gd name="T87" fmla="*/ 191 h 398"/>
                <a:gd name="T88" fmla="*/ 259 w 413"/>
                <a:gd name="T89" fmla="*/ 190 h 398"/>
                <a:gd name="T90" fmla="*/ 284 w 413"/>
                <a:gd name="T91" fmla="*/ 179 h 398"/>
                <a:gd name="T92" fmla="*/ 305 w 413"/>
                <a:gd name="T93" fmla="*/ 178 h 398"/>
                <a:gd name="T94" fmla="*/ 323 w 413"/>
                <a:gd name="T95" fmla="*/ 188 h 398"/>
                <a:gd name="T96" fmla="*/ 331 w 413"/>
                <a:gd name="T97" fmla="*/ 230 h 398"/>
                <a:gd name="T98" fmla="*/ 319 w 413"/>
                <a:gd name="T99" fmla="*/ 25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98">
                  <a:moveTo>
                    <a:pt x="80" y="12"/>
                  </a:moveTo>
                  <a:lnTo>
                    <a:pt x="20" y="72"/>
                  </a:lnTo>
                  <a:lnTo>
                    <a:pt x="51" y="104"/>
                  </a:lnTo>
                  <a:cubicBezTo>
                    <a:pt x="34" y="127"/>
                    <a:pt x="20" y="151"/>
                    <a:pt x="12" y="176"/>
                  </a:cubicBezTo>
                  <a:cubicBezTo>
                    <a:pt x="0" y="213"/>
                    <a:pt x="5" y="242"/>
                    <a:pt x="27" y="264"/>
                  </a:cubicBezTo>
                  <a:cubicBezTo>
                    <a:pt x="34" y="271"/>
                    <a:pt x="42" y="276"/>
                    <a:pt x="50" y="279"/>
                  </a:cubicBezTo>
                  <a:cubicBezTo>
                    <a:pt x="58" y="283"/>
                    <a:pt x="66" y="285"/>
                    <a:pt x="73" y="286"/>
                  </a:cubicBezTo>
                  <a:cubicBezTo>
                    <a:pt x="81" y="286"/>
                    <a:pt x="90" y="285"/>
                    <a:pt x="100" y="282"/>
                  </a:cubicBezTo>
                  <a:cubicBezTo>
                    <a:pt x="111" y="279"/>
                    <a:pt x="119" y="276"/>
                    <a:pt x="126" y="274"/>
                  </a:cubicBezTo>
                  <a:cubicBezTo>
                    <a:pt x="132" y="271"/>
                    <a:pt x="141" y="266"/>
                    <a:pt x="153" y="259"/>
                  </a:cubicBezTo>
                  <a:cubicBezTo>
                    <a:pt x="165" y="252"/>
                    <a:pt x="174" y="246"/>
                    <a:pt x="179" y="242"/>
                  </a:cubicBezTo>
                  <a:cubicBezTo>
                    <a:pt x="181" y="241"/>
                    <a:pt x="182" y="240"/>
                    <a:pt x="184" y="239"/>
                  </a:cubicBezTo>
                  <a:lnTo>
                    <a:pt x="254" y="310"/>
                  </a:lnTo>
                  <a:cubicBezTo>
                    <a:pt x="247" y="312"/>
                    <a:pt x="240" y="314"/>
                    <a:pt x="234" y="315"/>
                  </a:cubicBezTo>
                  <a:cubicBezTo>
                    <a:pt x="210" y="319"/>
                    <a:pt x="191" y="313"/>
                    <a:pt x="175" y="297"/>
                  </a:cubicBezTo>
                  <a:lnTo>
                    <a:pt x="109" y="362"/>
                  </a:lnTo>
                  <a:cubicBezTo>
                    <a:pt x="136" y="389"/>
                    <a:pt x="171" y="398"/>
                    <a:pt x="213" y="387"/>
                  </a:cubicBezTo>
                  <a:cubicBezTo>
                    <a:pt x="241" y="380"/>
                    <a:pt x="267" y="368"/>
                    <a:pt x="293" y="349"/>
                  </a:cubicBezTo>
                  <a:lnTo>
                    <a:pt x="317" y="373"/>
                  </a:lnTo>
                  <a:lnTo>
                    <a:pt x="377" y="314"/>
                  </a:lnTo>
                  <a:lnTo>
                    <a:pt x="355" y="292"/>
                  </a:lnTo>
                  <a:cubicBezTo>
                    <a:pt x="378" y="266"/>
                    <a:pt x="393" y="238"/>
                    <a:pt x="402" y="209"/>
                  </a:cubicBezTo>
                  <a:cubicBezTo>
                    <a:pt x="413" y="173"/>
                    <a:pt x="407" y="143"/>
                    <a:pt x="385" y="120"/>
                  </a:cubicBezTo>
                  <a:cubicBezTo>
                    <a:pt x="375" y="110"/>
                    <a:pt x="364" y="104"/>
                    <a:pt x="352" y="101"/>
                  </a:cubicBezTo>
                  <a:cubicBezTo>
                    <a:pt x="339" y="98"/>
                    <a:pt x="328" y="97"/>
                    <a:pt x="317" y="99"/>
                  </a:cubicBezTo>
                  <a:cubicBezTo>
                    <a:pt x="306" y="100"/>
                    <a:pt x="293" y="105"/>
                    <a:pt x="278" y="112"/>
                  </a:cubicBezTo>
                  <a:cubicBezTo>
                    <a:pt x="262" y="119"/>
                    <a:pt x="250" y="126"/>
                    <a:pt x="240" y="132"/>
                  </a:cubicBezTo>
                  <a:cubicBezTo>
                    <a:pt x="233" y="136"/>
                    <a:pt x="225" y="142"/>
                    <a:pt x="214" y="149"/>
                  </a:cubicBezTo>
                  <a:lnTo>
                    <a:pt x="151" y="85"/>
                  </a:lnTo>
                  <a:cubicBezTo>
                    <a:pt x="157" y="82"/>
                    <a:pt x="163" y="81"/>
                    <a:pt x="168" y="81"/>
                  </a:cubicBezTo>
                  <a:cubicBezTo>
                    <a:pt x="188" y="79"/>
                    <a:pt x="204" y="85"/>
                    <a:pt x="218" y="99"/>
                  </a:cubicBezTo>
                  <a:lnTo>
                    <a:pt x="284" y="34"/>
                  </a:lnTo>
                  <a:cubicBezTo>
                    <a:pt x="258" y="8"/>
                    <a:pt x="227" y="0"/>
                    <a:pt x="188" y="9"/>
                  </a:cubicBezTo>
                  <a:cubicBezTo>
                    <a:pt x="162" y="15"/>
                    <a:pt x="137" y="27"/>
                    <a:pt x="112" y="45"/>
                  </a:cubicBezTo>
                  <a:lnTo>
                    <a:pt x="80" y="12"/>
                  </a:lnTo>
                  <a:moveTo>
                    <a:pt x="141" y="195"/>
                  </a:moveTo>
                  <a:lnTo>
                    <a:pt x="138" y="196"/>
                  </a:lnTo>
                  <a:cubicBezTo>
                    <a:pt x="126" y="202"/>
                    <a:pt x="117" y="205"/>
                    <a:pt x="109" y="205"/>
                  </a:cubicBezTo>
                  <a:cubicBezTo>
                    <a:pt x="101" y="205"/>
                    <a:pt x="94" y="202"/>
                    <a:pt x="89" y="197"/>
                  </a:cubicBezTo>
                  <a:cubicBezTo>
                    <a:pt x="79" y="186"/>
                    <a:pt x="77" y="172"/>
                    <a:pt x="84" y="155"/>
                  </a:cubicBezTo>
                  <a:cubicBezTo>
                    <a:pt x="86" y="151"/>
                    <a:pt x="87" y="147"/>
                    <a:pt x="89" y="143"/>
                  </a:cubicBezTo>
                  <a:lnTo>
                    <a:pt x="141" y="195"/>
                  </a:lnTo>
                  <a:close/>
                  <a:moveTo>
                    <a:pt x="319" y="255"/>
                  </a:moveTo>
                  <a:lnTo>
                    <a:pt x="256" y="191"/>
                  </a:lnTo>
                  <a:lnTo>
                    <a:pt x="259" y="190"/>
                  </a:lnTo>
                  <a:cubicBezTo>
                    <a:pt x="270" y="184"/>
                    <a:pt x="278" y="180"/>
                    <a:pt x="284" y="179"/>
                  </a:cubicBezTo>
                  <a:cubicBezTo>
                    <a:pt x="291" y="178"/>
                    <a:pt x="298" y="177"/>
                    <a:pt x="305" y="178"/>
                  </a:cubicBezTo>
                  <a:cubicBezTo>
                    <a:pt x="312" y="179"/>
                    <a:pt x="318" y="182"/>
                    <a:pt x="323" y="188"/>
                  </a:cubicBezTo>
                  <a:cubicBezTo>
                    <a:pt x="334" y="198"/>
                    <a:pt x="336" y="213"/>
                    <a:pt x="331" y="230"/>
                  </a:cubicBezTo>
                  <a:cubicBezTo>
                    <a:pt x="328" y="239"/>
                    <a:pt x="324" y="247"/>
                    <a:pt x="319" y="25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19">
              <a:extLst>
                <a:ext uri="{FF2B5EF4-FFF2-40B4-BE49-F238E27FC236}">
                  <a16:creationId xmlns:a16="http://schemas.microsoft.com/office/drawing/2014/main" id="{FB3527A6-B9B7-4206-8BF0-E9C62A314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0402" y="5517939"/>
              <a:ext cx="134170" cy="129107"/>
            </a:xfrm>
            <a:custGeom>
              <a:avLst/>
              <a:gdLst>
                <a:gd name="T0" fmla="*/ 79 w 412"/>
                <a:gd name="T1" fmla="*/ 12 h 398"/>
                <a:gd name="T2" fmla="*/ 19 w 412"/>
                <a:gd name="T3" fmla="*/ 72 h 398"/>
                <a:gd name="T4" fmla="*/ 51 w 412"/>
                <a:gd name="T5" fmla="*/ 104 h 398"/>
                <a:gd name="T6" fmla="*/ 11 w 412"/>
                <a:gd name="T7" fmla="*/ 176 h 398"/>
                <a:gd name="T8" fmla="*/ 26 w 412"/>
                <a:gd name="T9" fmla="*/ 264 h 398"/>
                <a:gd name="T10" fmla="*/ 49 w 412"/>
                <a:gd name="T11" fmla="*/ 279 h 398"/>
                <a:gd name="T12" fmla="*/ 73 w 412"/>
                <a:gd name="T13" fmla="*/ 286 h 398"/>
                <a:gd name="T14" fmla="*/ 99 w 412"/>
                <a:gd name="T15" fmla="*/ 282 h 398"/>
                <a:gd name="T16" fmla="*/ 125 w 412"/>
                <a:gd name="T17" fmla="*/ 274 h 398"/>
                <a:gd name="T18" fmla="*/ 152 w 412"/>
                <a:gd name="T19" fmla="*/ 259 h 398"/>
                <a:gd name="T20" fmla="*/ 178 w 412"/>
                <a:gd name="T21" fmla="*/ 242 h 398"/>
                <a:gd name="T22" fmla="*/ 184 w 412"/>
                <a:gd name="T23" fmla="*/ 239 h 398"/>
                <a:gd name="T24" fmla="*/ 253 w 412"/>
                <a:gd name="T25" fmla="*/ 310 h 398"/>
                <a:gd name="T26" fmla="*/ 233 w 412"/>
                <a:gd name="T27" fmla="*/ 315 h 398"/>
                <a:gd name="T28" fmla="*/ 174 w 412"/>
                <a:gd name="T29" fmla="*/ 297 h 398"/>
                <a:gd name="T30" fmla="*/ 108 w 412"/>
                <a:gd name="T31" fmla="*/ 362 h 398"/>
                <a:gd name="T32" fmla="*/ 213 w 412"/>
                <a:gd name="T33" fmla="*/ 387 h 398"/>
                <a:gd name="T34" fmla="*/ 292 w 412"/>
                <a:gd name="T35" fmla="*/ 349 h 398"/>
                <a:gd name="T36" fmla="*/ 316 w 412"/>
                <a:gd name="T37" fmla="*/ 373 h 398"/>
                <a:gd name="T38" fmla="*/ 376 w 412"/>
                <a:gd name="T39" fmla="*/ 314 h 398"/>
                <a:gd name="T40" fmla="*/ 355 w 412"/>
                <a:gd name="T41" fmla="*/ 292 h 398"/>
                <a:gd name="T42" fmla="*/ 401 w 412"/>
                <a:gd name="T43" fmla="*/ 209 h 398"/>
                <a:gd name="T44" fmla="*/ 384 w 412"/>
                <a:gd name="T45" fmla="*/ 120 h 398"/>
                <a:gd name="T46" fmla="*/ 351 w 412"/>
                <a:gd name="T47" fmla="*/ 101 h 398"/>
                <a:gd name="T48" fmla="*/ 316 w 412"/>
                <a:gd name="T49" fmla="*/ 99 h 398"/>
                <a:gd name="T50" fmla="*/ 277 w 412"/>
                <a:gd name="T51" fmla="*/ 112 h 398"/>
                <a:gd name="T52" fmla="*/ 239 w 412"/>
                <a:gd name="T53" fmla="*/ 132 h 398"/>
                <a:gd name="T54" fmla="*/ 214 w 412"/>
                <a:gd name="T55" fmla="*/ 149 h 398"/>
                <a:gd name="T56" fmla="*/ 150 w 412"/>
                <a:gd name="T57" fmla="*/ 85 h 398"/>
                <a:gd name="T58" fmla="*/ 168 w 412"/>
                <a:gd name="T59" fmla="*/ 81 h 398"/>
                <a:gd name="T60" fmla="*/ 217 w 412"/>
                <a:gd name="T61" fmla="*/ 99 h 398"/>
                <a:gd name="T62" fmla="*/ 283 w 412"/>
                <a:gd name="T63" fmla="*/ 34 h 398"/>
                <a:gd name="T64" fmla="*/ 187 w 412"/>
                <a:gd name="T65" fmla="*/ 9 h 398"/>
                <a:gd name="T66" fmla="*/ 111 w 412"/>
                <a:gd name="T67" fmla="*/ 45 h 398"/>
                <a:gd name="T68" fmla="*/ 79 w 412"/>
                <a:gd name="T69" fmla="*/ 12 h 398"/>
                <a:gd name="T70" fmla="*/ 140 w 412"/>
                <a:gd name="T71" fmla="*/ 195 h 398"/>
                <a:gd name="T72" fmla="*/ 137 w 412"/>
                <a:gd name="T73" fmla="*/ 196 h 398"/>
                <a:gd name="T74" fmla="*/ 108 w 412"/>
                <a:gd name="T75" fmla="*/ 205 h 398"/>
                <a:gd name="T76" fmla="*/ 89 w 412"/>
                <a:gd name="T77" fmla="*/ 197 h 398"/>
                <a:gd name="T78" fmla="*/ 83 w 412"/>
                <a:gd name="T79" fmla="*/ 155 h 398"/>
                <a:gd name="T80" fmla="*/ 89 w 412"/>
                <a:gd name="T81" fmla="*/ 143 h 398"/>
                <a:gd name="T82" fmla="*/ 140 w 412"/>
                <a:gd name="T83" fmla="*/ 195 h 398"/>
                <a:gd name="T84" fmla="*/ 318 w 412"/>
                <a:gd name="T85" fmla="*/ 255 h 398"/>
                <a:gd name="T86" fmla="*/ 256 w 412"/>
                <a:gd name="T87" fmla="*/ 191 h 398"/>
                <a:gd name="T88" fmla="*/ 259 w 412"/>
                <a:gd name="T89" fmla="*/ 190 h 398"/>
                <a:gd name="T90" fmla="*/ 284 w 412"/>
                <a:gd name="T91" fmla="*/ 179 h 398"/>
                <a:gd name="T92" fmla="*/ 304 w 412"/>
                <a:gd name="T93" fmla="*/ 178 h 398"/>
                <a:gd name="T94" fmla="*/ 322 w 412"/>
                <a:gd name="T95" fmla="*/ 188 h 398"/>
                <a:gd name="T96" fmla="*/ 330 w 412"/>
                <a:gd name="T97" fmla="*/ 230 h 398"/>
                <a:gd name="T98" fmla="*/ 318 w 412"/>
                <a:gd name="T99" fmla="*/ 25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2" h="398">
                  <a:moveTo>
                    <a:pt x="79" y="12"/>
                  </a:moveTo>
                  <a:lnTo>
                    <a:pt x="19" y="72"/>
                  </a:lnTo>
                  <a:lnTo>
                    <a:pt x="51" y="104"/>
                  </a:lnTo>
                  <a:cubicBezTo>
                    <a:pt x="33" y="127"/>
                    <a:pt x="20" y="151"/>
                    <a:pt x="11" y="176"/>
                  </a:cubicBezTo>
                  <a:cubicBezTo>
                    <a:pt x="0" y="213"/>
                    <a:pt x="5" y="242"/>
                    <a:pt x="26" y="264"/>
                  </a:cubicBezTo>
                  <a:cubicBezTo>
                    <a:pt x="33" y="271"/>
                    <a:pt x="41" y="276"/>
                    <a:pt x="49" y="279"/>
                  </a:cubicBezTo>
                  <a:cubicBezTo>
                    <a:pt x="57" y="283"/>
                    <a:pt x="65" y="285"/>
                    <a:pt x="73" y="286"/>
                  </a:cubicBezTo>
                  <a:cubicBezTo>
                    <a:pt x="80" y="286"/>
                    <a:pt x="89" y="285"/>
                    <a:pt x="99" y="282"/>
                  </a:cubicBezTo>
                  <a:cubicBezTo>
                    <a:pt x="110" y="279"/>
                    <a:pt x="119" y="276"/>
                    <a:pt x="125" y="274"/>
                  </a:cubicBezTo>
                  <a:cubicBezTo>
                    <a:pt x="131" y="271"/>
                    <a:pt x="141" y="266"/>
                    <a:pt x="152" y="259"/>
                  </a:cubicBezTo>
                  <a:cubicBezTo>
                    <a:pt x="164" y="252"/>
                    <a:pt x="173" y="246"/>
                    <a:pt x="178" y="242"/>
                  </a:cubicBezTo>
                  <a:cubicBezTo>
                    <a:pt x="180" y="241"/>
                    <a:pt x="182" y="240"/>
                    <a:pt x="184" y="239"/>
                  </a:cubicBezTo>
                  <a:lnTo>
                    <a:pt x="253" y="310"/>
                  </a:lnTo>
                  <a:cubicBezTo>
                    <a:pt x="247" y="312"/>
                    <a:pt x="240" y="314"/>
                    <a:pt x="233" y="315"/>
                  </a:cubicBezTo>
                  <a:cubicBezTo>
                    <a:pt x="209" y="319"/>
                    <a:pt x="190" y="313"/>
                    <a:pt x="174" y="297"/>
                  </a:cubicBezTo>
                  <a:lnTo>
                    <a:pt x="108" y="362"/>
                  </a:lnTo>
                  <a:cubicBezTo>
                    <a:pt x="135" y="389"/>
                    <a:pt x="170" y="398"/>
                    <a:pt x="213" y="387"/>
                  </a:cubicBezTo>
                  <a:cubicBezTo>
                    <a:pt x="240" y="380"/>
                    <a:pt x="266" y="368"/>
                    <a:pt x="292" y="349"/>
                  </a:cubicBezTo>
                  <a:lnTo>
                    <a:pt x="316" y="373"/>
                  </a:lnTo>
                  <a:lnTo>
                    <a:pt x="376" y="314"/>
                  </a:lnTo>
                  <a:lnTo>
                    <a:pt x="355" y="292"/>
                  </a:lnTo>
                  <a:cubicBezTo>
                    <a:pt x="377" y="266"/>
                    <a:pt x="392" y="238"/>
                    <a:pt x="401" y="209"/>
                  </a:cubicBezTo>
                  <a:cubicBezTo>
                    <a:pt x="412" y="173"/>
                    <a:pt x="407" y="143"/>
                    <a:pt x="384" y="120"/>
                  </a:cubicBezTo>
                  <a:cubicBezTo>
                    <a:pt x="375" y="110"/>
                    <a:pt x="363" y="104"/>
                    <a:pt x="351" y="101"/>
                  </a:cubicBezTo>
                  <a:cubicBezTo>
                    <a:pt x="339" y="98"/>
                    <a:pt x="327" y="97"/>
                    <a:pt x="316" y="99"/>
                  </a:cubicBezTo>
                  <a:cubicBezTo>
                    <a:pt x="305" y="100"/>
                    <a:pt x="292" y="105"/>
                    <a:pt x="277" y="112"/>
                  </a:cubicBezTo>
                  <a:cubicBezTo>
                    <a:pt x="261" y="119"/>
                    <a:pt x="249" y="126"/>
                    <a:pt x="239" y="132"/>
                  </a:cubicBezTo>
                  <a:cubicBezTo>
                    <a:pt x="233" y="136"/>
                    <a:pt x="224" y="142"/>
                    <a:pt x="214" y="149"/>
                  </a:cubicBezTo>
                  <a:lnTo>
                    <a:pt x="150" y="85"/>
                  </a:lnTo>
                  <a:cubicBezTo>
                    <a:pt x="156" y="82"/>
                    <a:pt x="162" y="81"/>
                    <a:pt x="168" y="81"/>
                  </a:cubicBezTo>
                  <a:cubicBezTo>
                    <a:pt x="187" y="79"/>
                    <a:pt x="203" y="85"/>
                    <a:pt x="217" y="99"/>
                  </a:cubicBezTo>
                  <a:lnTo>
                    <a:pt x="283" y="34"/>
                  </a:lnTo>
                  <a:cubicBezTo>
                    <a:pt x="258" y="8"/>
                    <a:pt x="226" y="0"/>
                    <a:pt x="187" y="9"/>
                  </a:cubicBezTo>
                  <a:cubicBezTo>
                    <a:pt x="161" y="15"/>
                    <a:pt x="136" y="27"/>
                    <a:pt x="111" y="45"/>
                  </a:cubicBezTo>
                  <a:lnTo>
                    <a:pt x="79" y="12"/>
                  </a:lnTo>
                  <a:moveTo>
                    <a:pt x="140" y="195"/>
                  </a:moveTo>
                  <a:lnTo>
                    <a:pt x="137" y="196"/>
                  </a:lnTo>
                  <a:cubicBezTo>
                    <a:pt x="126" y="202"/>
                    <a:pt x="116" y="205"/>
                    <a:pt x="108" y="205"/>
                  </a:cubicBezTo>
                  <a:cubicBezTo>
                    <a:pt x="100" y="205"/>
                    <a:pt x="94" y="202"/>
                    <a:pt x="89" y="197"/>
                  </a:cubicBezTo>
                  <a:cubicBezTo>
                    <a:pt x="78" y="186"/>
                    <a:pt x="76" y="172"/>
                    <a:pt x="83" y="155"/>
                  </a:cubicBezTo>
                  <a:cubicBezTo>
                    <a:pt x="85" y="151"/>
                    <a:pt x="87" y="147"/>
                    <a:pt x="89" y="143"/>
                  </a:cubicBezTo>
                  <a:lnTo>
                    <a:pt x="140" y="195"/>
                  </a:lnTo>
                  <a:moveTo>
                    <a:pt x="318" y="255"/>
                  </a:moveTo>
                  <a:lnTo>
                    <a:pt x="256" y="191"/>
                  </a:lnTo>
                  <a:lnTo>
                    <a:pt x="259" y="190"/>
                  </a:lnTo>
                  <a:cubicBezTo>
                    <a:pt x="269" y="184"/>
                    <a:pt x="277" y="180"/>
                    <a:pt x="284" y="179"/>
                  </a:cubicBezTo>
                  <a:cubicBezTo>
                    <a:pt x="290" y="178"/>
                    <a:pt x="297" y="177"/>
                    <a:pt x="304" y="178"/>
                  </a:cubicBezTo>
                  <a:cubicBezTo>
                    <a:pt x="311" y="179"/>
                    <a:pt x="317" y="182"/>
                    <a:pt x="322" y="188"/>
                  </a:cubicBezTo>
                  <a:cubicBezTo>
                    <a:pt x="333" y="198"/>
                    <a:pt x="336" y="213"/>
                    <a:pt x="330" y="230"/>
                  </a:cubicBezTo>
                  <a:cubicBezTo>
                    <a:pt x="327" y="239"/>
                    <a:pt x="324" y="247"/>
                    <a:pt x="318" y="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15CD0CAB-2B0F-49E4-93A2-619B6D1B153E}"/>
              </a:ext>
            </a:extLst>
          </p:cNvPr>
          <p:cNvGrpSpPr/>
          <p:nvPr/>
        </p:nvGrpSpPr>
        <p:grpSpPr>
          <a:xfrm rot="5400000">
            <a:off x="4322476" y="3156589"/>
            <a:ext cx="456380" cy="610356"/>
            <a:chOff x="7056495" y="4539510"/>
            <a:chExt cx="416433" cy="556932"/>
          </a:xfrm>
        </p:grpSpPr>
        <p:sp>
          <p:nvSpPr>
            <p:cNvPr id="266" name="Freeform 27">
              <a:extLst>
                <a:ext uri="{FF2B5EF4-FFF2-40B4-BE49-F238E27FC236}">
                  <a16:creationId xmlns:a16="http://schemas.microsoft.com/office/drawing/2014/main" id="{62F34494-DAFD-4F12-A044-DE5E64C94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363" y="4642036"/>
              <a:ext cx="198724" cy="339222"/>
            </a:xfrm>
            <a:custGeom>
              <a:avLst/>
              <a:gdLst>
                <a:gd name="T0" fmla="*/ 0 w 610"/>
                <a:gd name="T1" fmla="*/ 837 h 1043"/>
                <a:gd name="T2" fmla="*/ 137 w 610"/>
                <a:gd name="T3" fmla="*/ 1034 h 1043"/>
                <a:gd name="T4" fmla="*/ 215 w 610"/>
                <a:gd name="T5" fmla="*/ 1038 h 1043"/>
                <a:gd name="T6" fmla="*/ 539 w 610"/>
                <a:gd name="T7" fmla="*/ 606 h 1043"/>
                <a:gd name="T8" fmla="*/ 534 w 610"/>
                <a:gd name="T9" fmla="*/ 66 h 1043"/>
                <a:gd name="T10" fmla="*/ 468 w 610"/>
                <a:gd name="T11" fmla="*/ 23 h 1043"/>
                <a:gd name="T12" fmla="*/ 242 w 610"/>
                <a:gd name="T13" fmla="*/ 101 h 1043"/>
                <a:gd name="T14" fmla="*/ 70 w 610"/>
                <a:gd name="T15" fmla="*/ 452 h 1043"/>
                <a:gd name="T16" fmla="*/ 0 w 610"/>
                <a:gd name="T17" fmla="*/ 837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1043">
                  <a:moveTo>
                    <a:pt x="0" y="837"/>
                  </a:moveTo>
                  <a:cubicBezTo>
                    <a:pt x="20" y="938"/>
                    <a:pt x="66" y="1011"/>
                    <a:pt x="137" y="1034"/>
                  </a:cubicBezTo>
                  <a:cubicBezTo>
                    <a:pt x="162" y="1042"/>
                    <a:pt x="188" y="1043"/>
                    <a:pt x="215" y="1038"/>
                  </a:cubicBezTo>
                  <a:cubicBezTo>
                    <a:pt x="340" y="986"/>
                    <a:pt x="468" y="822"/>
                    <a:pt x="539" y="606"/>
                  </a:cubicBezTo>
                  <a:cubicBezTo>
                    <a:pt x="610" y="390"/>
                    <a:pt x="604" y="182"/>
                    <a:pt x="534" y="66"/>
                  </a:cubicBezTo>
                  <a:cubicBezTo>
                    <a:pt x="515" y="46"/>
                    <a:pt x="493" y="32"/>
                    <a:pt x="468" y="23"/>
                  </a:cubicBezTo>
                  <a:cubicBezTo>
                    <a:pt x="398" y="0"/>
                    <a:pt x="317" y="31"/>
                    <a:pt x="242" y="101"/>
                  </a:cubicBezTo>
                  <a:cubicBezTo>
                    <a:pt x="174" y="199"/>
                    <a:pt x="114" y="319"/>
                    <a:pt x="70" y="452"/>
                  </a:cubicBezTo>
                  <a:cubicBezTo>
                    <a:pt x="26" y="586"/>
                    <a:pt x="4" y="718"/>
                    <a:pt x="0" y="837"/>
                  </a:cubicBezTo>
                </a:path>
              </a:pathLst>
            </a:custGeom>
            <a:solidFill>
              <a:srgbClr val="D88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28">
              <a:extLst>
                <a:ext uri="{FF2B5EF4-FFF2-40B4-BE49-F238E27FC236}">
                  <a16:creationId xmlns:a16="http://schemas.microsoft.com/office/drawing/2014/main" id="{9111684F-2F73-4022-B41D-A0C7BAB0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60" y="4567357"/>
              <a:ext cx="322768" cy="529085"/>
            </a:xfrm>
            <a:custGeom>
              <a:avLst/>
              <a:gdLst>
                <a:gd name="T0" fmla="*/ 526 w 990"/>
                <a:gd name="T1" fmla="*/ 0 h 1623"/>
                <a:gd name="T2" fmla="*/ 644 w 990"/>
                <a:gd name="T3" fmla="*/ 872 h 1623"/>
                <a:gd name="T4" fmla="*/ 0 w 990"/>
                <a:gd name="T5" fmla="*/ 1497 h 1623"/>
                <a:gd name="T6" fmla="*/ 226 w 990"/>
                <a:gd name="T7" fmla="*/ 1571 h 1623"/>
                <a:gd name="T8" fmla="*/ 226 w 990"/>
                <a:gd name="T9" fmla="*/ 1570 h 1623"/>
                <a:gd name="T10" fmla="*/ 853 w 990"/>
                <a:gd name="T11" fmla="*/ 941 h 1623"/>
                <a:gd name="T12" fmla="*/ 704 w 990"/>
                <a:gd name="T13" fmla="*/ 56 h 1623"/>
                <a:gd name="T14" fmla="*/ 672 w 990"/>
                <a:gd name="T15" fmla="*/ 48 h 1623"/>
                <a:gd name="T16" fmla="*/ 526 w 990"/>
                <a:gd name="T17" fmla="*/ 0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0" h="1623">
                  <a:moveTo>
                    <a:pt x="526" y="0"/>
                  </a:moveTo>
                  <a:cubicBezTo>
                    <a:pt x="720" y="98"/>
                    <a:pt x="775" y="476"/>
                    <a:pt x="644" y="872"/>
                  </a:cubicBezTo>
                  <a:cubicBezTo>
                    <a:pt x="508" y="1289"/>
                    <a:pt x="219" y="1569"/>
                    <a:pt x="0" y="1497"/>
                  </a:cubicBezTo>
                  <a:lnTo>
                    <a:pt x="226" y="1571"/>
                  </a:lnTo>
                  <a:lnTo>
                    <a:pt x="226" y="1570"/>
                  </a:lnTo>
                  <a:cubicBezTo>
                    <a:pt x="443" y="1623"/>
                    <a:pt x="720" y="1347"/>
                    <a:pt x="853" y="941"/>
                  </a:cubicBezTo>
                  <a:cubicBezTo>
                    <a:pt x="990" y="524"/>
                    <a:pt x="923" y="128"/>
                    <a:pt x="704" y="56"/>
                  </a:cubicBezTo>
                  <a:cubicBezTo>
                    <a:pt x="693" y="52"/>
                    <a:pt x="682" y="50"/>
                    <a:pt x="672" y="48"/>
                  </a:cubicBezTo>
                  <a:lnTo>
                    <a:pt x="526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29">
              <a:extLst>
                <a:ext uri="{FF2B5EF4-FFF2-40B4-BE49-F238E27FC236}">
                  <a16:creationId xmlns:a16="http://schemas.microsoft.com/office/drawing/2014/main" id="{79B86F9F-FF23-40E4-A0D9-307861EBF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6495" y="4539510"/>
              <a:ext cx="345552" cy="539212"/>
            </a:xfrm>
            <a:custGeom>
              <a:avLst/>
              <a:gdLst>
                <a:gd name="T0" fmla="*/ 810 w 1062"/>
                <a:gd name="T1" fmla="*/ 379 h 1654"/>
                <a:gd name="T2" fmla="*/ 815 w 1062"/>
                <a:gd name="T3" fmla="*/ 919 h 1654"/>
                <a:gd name="T4" fmla="*/ 491 w 1062"/>
                <a:gd name="T5" fmla="*/ 1351 h 1654"/>
                <a:gd name="T6" fmla="*/ 413 w 1062"/>
                <a:gd name="T7" fmla="*/ 1347 h 1654"/>
                <a:gd name="T8" fmla="*/ 276 w 1062"/>
                <a:gd name="T9" fmla="*/ 1150 h 1654"/>
                <a:gd name="T10" fmla="*/ 313 w 1062"/>
                <a:gd name="T11" fmla="*/ 754 h 1654"/>
                <a:gd name="T12" fmla="*/ 518 w 1062"/>
                <a:gd name="T13" fmla="*/ 414 h 1654"/>
                <a:gd name="T14" fmla="*/ 744 w 1062"/>
                <a:gd name="T15" fmla="*/ 336 h 1654"/>
                <a:gd name="T16" fmla="*/ 810 w 1062"/>
                <a:gd name="T17" fmla="*/ 379 h 1654"/>
                <a:gd name="T18" fmla="*/ 137 w 1062"/>
                <a:gd name="T19" fmla="*/ 697 h 1654"/>
                <a:gd name="T20" fmla="*/ 287 w 1062"/>
                <a:gd name="T21" fmla="*/ 1582 h 1654"/>
                <a:gd name="T22" fmla="*/ 931 w 1062"/>
                <a:gd name="T23" fmla="*/ 957 h 1654"/>
                <a:gd name="T24" fmla="*/ 813 w 1062"/>
                <a:gd name="T25" fmla="*/ 85 h 1654"/>
                <a:gd name="T26" fmla="*/ 782 w 1062"/>
                <a:gd name="T27" fmla="*/ 72 h 1654"/>
                <a:gd name="T28" fmla="*/ 137 w 1062"/>
                <a:gd name="T29" fmla="*/ 697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2" h="1654">
                  <a:moveTo>
                    <a:pt x="810" y="379"/>
                  </a:moveTo>
                  <a:cubicBezTo>
                    <a:pt x="880" y="495"/>
                    <a:pt x="886" y="703"/>
                    <a:pt x="815" y="919"/>
                  </a:cubicBezTo>
                  <a:cubicBezTo>
                    <a:pt x="744" y="1135"/>
                    <a:pt x="616" y="1299"/>
                    <a:pt x="491" y="1351"/>
                  </a:cubicBezTo>
                  <a:cubicBezTo>
                    <a:pt x="464" y="1356"/>
                    <a:pt x="438" y="1355"/>
                    <a:pt x="413" y="1347"/>
                  </a:cubicBezTo>
                  <a:cubicBezTo>
                    <a:pt x="342" y="1324"/>
                    <a:pt x="296" y="1251"/>
                    <a:pt x="276" y="1150"/>
                  </a:cubicBezTo>
                  <a:cubicBezTo>
                    <a:pt x="254" y="1041"/>
                    <a:pt x="265" y="900"/>
                    <a:pt x="313" y="754"/>
                  </a:cubicBezTo>
                  <a:cubicBezTo>
                    <a:pt x="360" y="609"/>
                    <a:pt x="436" y="489"/>
                    <a:pt x="518" y="414"/>
                  </a:cubicBezTo>
                  <a:cubicBezTo>
                    <a:pt x="593" y="344"/>
                    <a:pt x="674" y="313"/>
                    <a:pt x="744" y="336"/>
                  </a:cubicBezTo>
                  <a:cubicBezTo>
                    <a:pt x="769" y="345"/>
                    <a:pt x="791" y="359"/>
                    <a:pt x="810" y="379"/>
                  </a:cubicBezTo>
                  <a:close/>
                  <a:moveTo>
                    <a:pt x="137" y="697"/>
                  </a:moveTo>
                  <a:cubicBezTo>
                    <a:pt x="0" y="1114"/>
                    <a:pt x="67" y="1510"/>
                    <a:pt x="287" y="1582"/>
                  </a:cubicBezTo>
                  <a:cubicBezTo>
                    <a:pt x="506" y="1654"/>
                    <a:pt x="795" y="1374"/>
                    <a:pt x="931" y="957"/>
                  </a:cubicBezTo>
                  <a:cubicBezTo>
                    <a:pt x="1062" y="561"/>
                    <a:pt x="1007" y="183"/>
                    <a:pt x="813" y="85"/>
                  </a:cubicBezTo>
                  <a:cubicBezTo>
                    <a:pt x="803" y="80"/>
                    <a:pt x="793" y="76"/>
                    <a:pt x="782" y="72"/>
                  </a:cubicBezTo>
                  <a:cubicBezTo>
                    <a:pt x="563" y="0"/>
                    <a:pt x="274" y="280"/>
                    <a:pt x="137" y="69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30">
              <a:extLst>
                <a:ext uri="{FF2B5EF4-FFF2-40B4-BE49-F238E27FC236}">
                  <a16:creationId xmlns:a16="http://schemas.microsoft.com/office/drawing/2014/main" id="{0C2D441B-10C0-4F01-8B6C-AEB45C4BD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42" y="4633176"/>
              <a:ext cx="216444" cy="348083"/>
            </a:xfrm>
            <a:custGeom>
              <a:avLst/>
              <a:gdLst>
                <a:gd name="T0" fmla="*/ 92 w 665"/>
                <a:gd name="T1" fmla="*/ 466 h 1068"/>
                <a:gd name="T2" fmla="*/ 192 w 665"/>
                <a:gd name="T3" fmla="*/ 1059 h 1068"/>
                <a:gd name="T4" fmla="*/ 270 w 665"/>
                <a:gd name="T5" fmla="*/ 1063 h 1068"/>
                <a:gd name="T6" fmla="*/ 594 w 665"/>
                <a:gd name="T7" fmla="*/ 631 h 1068"/>
                <a:gd name="T8" fmla="*/ 589 w 665"/>
                <a:gd name="T9" fmla="*/ 91 h 1068"/>
                <a:gd name="T10" fmla="*/ 523 w 665"/>
                <a:gd name="T11" fmla="*/ 48 h 1068"/>
                <a:gd name="T12" fmla="*/ 92 w 665"/>
                <a:gd name="T13" fmla="*/ 466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1068">
                  <a:moveTo>
                    <a:pt x="92" y="466"/>
                  </a:moveTo>
                  <a:cubicBezTo>
                    <a:pt x="0" y="745"/>
                    <a:pt x="45" y="1011"/>
                    <a:pt x="192" y="1059"/>
                  </a:cubicBezTo>
                  <a:cubicBezTo>
                    <a:pt x="217" y="1067"/>
                    <a:pt x="243" y="1068"/>
                    <a:pt x="270" y="1063"/>
                  </a:cubicBezTo>
                  <a:cubicBezTo>
                    <a:pt x="395" y="1011"/>
                    <a:pt x="523" y="847"/>
                    <a:pt x="594" y="631"/>
                  </a:cubicBezTo>
                  <a:cubicBezTo>
                    <a:pt x="665" y="415"/>
                    <a:pt x="659" y="207"/>
                    <a:pt x="589" y="91"/>
                  </a:cubicBezTo>
                  <a:cubicBezTo>
                    <a:pt x="570" y="71"/>
                    <a:pt x="548" y="57"/>
                    <a:pt x="523" y="48"/>
                  </a:cubicBezTo>
                  <a:cubicBezTo>
                    <a:pt x="376" y="0"/>
                    <a:pt x="183" y="187"/>
                    <a:pt x="92" y="4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31">
              <a:extLst>
                <a:ext uri="{FF2B5EF4-FFF2-40B4-BE49-F238E27FC236}">
                  <a16:creationId xmlns:a16="http://schemas.microsoft.com/office/drawing/2014/main" id="{6961043D-EEAF-44BE-8233-EFCAF9F80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390" y="4619253"/>
              <a:ext cx="212647" cy="368335"/>
            </a:xfrm>
            <a:custGeom>
              <a:avLst/>
              <a:gdLst>
                <a:gd name="T0" fmla="*/ 156 w 653"/>
                <a:gd name="T1" fmla="*/ 512 h 1133"/>
                <a:gd name="T2" fmla="*/ 587 w 653"/>
                <a:gd name="T3" fmla="*/ 94 h 1133"/>
                <a:gd name="T4" fmla="*/ 653 w 653"/>
                <a:gd name="T5" fmla="*/ 137 h 1133"/>
                <a:gd name="T6" fmla="*/ 553 w 653"/>
                <a:gd name="T7" fmla="*/ 51 h 1133"/>
                <a:gd name="T8" fmla="*/ 96 w 653"/>
                <a:gd name="T9" fmla="*/ 493 h 1133"/>
                <a:gd name="T10" fmla="*/ 202 w 653"/>
                <a:gd name="T11" fmla="*/ 1119 h 1133"/>
                <a:gd name="T12" fmla="*/ 334 w 653"/>
                <a:gd name="T13" fmla="*/ 1109 h 1133"/>
                <a:gd name="T14" fmla="*/ 256 w 653"/>
                <a:gd name="T15" fmla="*/ 1105 h 1133"/>
                <a:gd name="T16" fmla="*/ 156 w 653"/>
                <a:gd name="T17" fmla="*/ 512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1133">
                  <a:moveTo>
                    <a:pt x="156" y="512"/>
                  </a:moveTo>
                  <a:cubicBezTo>
                    <a:pt x="247" y="233"/>
                    <a:pt x="440" y="46"/>
                    <a:pt x="587" y="94"/>
                  </a:cubicBezTo>
                  <a:cubicBezTo>
                    <a:pt x="612" y="103"/>
                    <a:pt x="634" y="117"/>
                    <a:pt x="653" y="137"/>
                  </a:cubicBezTo>
                  <a:cubicBezTo>
                    <a:pt x="628" y="95"/>
                    <a:pt x="594" y="65"/>
                    <a:pt x="553" y="51"/>
                  </a:cubicBezTo>
                  <a:cubicBezTo>
                    <a:pt x="397" y="0"/>
                    <a:pt x="193" y="198"/>
                    <a:pt x="96" y="493"/>
                  </a:cubicBezTo>
                  <a:cubicBezTo>
                    <a:pt x="0" y="788"/>
                    <a:pt x="47" y="1068"/>
                    <a:pt x="202" y="1119"/>
                  </a:cubicBezTo>
                  <a:cubicBezTo>
                    <a:pt x="244" y="1133"/>
                    <a:pt x="288" y="1128"/>
                    <a:pt x="334" y="1109"/>
                  </a:cubicBezTo>
                  <a:cubicBezTo>
                    <a:pt x="307" y="1114"/>
                    <a:pt x="281" y="1113"/>
                    <a:pt x="256" y="1105"/>
                  </a:cubicBezTo>
                  <a:cubicBezTo>
                    <a:pt x="109" y="1057"/>
                    <a:pt x="64" y="791"/>
                    <a:pt x="156" y="5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Freeform 32">
              <a:extLst>
                <a:ext uri="{FF2B5EF4-FFF2-40B4-BE49-F238E27FC236}">
                  <a16:creationId xmlns:a16="http://schemas.microsoft.com/office/drawing/2014/main" id="{7473CDB5-2A69-4962-BCE9-A84896C97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1677" y="4750892"/>
              <a:ext cx="139233" cy="127842"/>
            </a:xfrm>
            <a:custGeom>
              <a:avLst/>
              <a:gdLst>
                <a:gd name="T0" fmla="*/ 26 w 428"/>
                <a:gd name="T1" fmla="*/ 86 h 395"/>
                <a:gd name="T2" fmla="*/ 0 w 428"/>
                <a:gd name="T3" fmla="*/ 166 h 395"/>
                <a:gd name="T4" fmla="*/ 43 w 428"/>
                <a:gd name="T5" fmla="*/ 180 h 395"/>
                <a:gd name="T6" fmla="*/ 41 w 428"/>
                <a:gd name="T7" fmla="*/ 262 h 395"/>
                <a:gd name="T8" fmla="*/ 94 w 428"/>
                <a:gd name="T9" fmla="*/ 333 h 395"/>
                <a:gd name="T10" fmla="*/ 122 w 428"/>
                <a:gd name="T11" fmla="*/ 337 h 395"/>
                <a:gd name="T12" fmla="*/ 146 w 428"/>
                <a:gd name="T13" fmla="*/ 332 h 395"/>
                <a:gd name="T14" fmla="*/ 168 w 428"/>
                <a:gd name="T15" fmla="*/ 316 h 395"/>
                <a:gd name="T16" fmla="*/ 187 w 428"/>
                <a:gd name="T17" fmla="*/ 297 h 395"/>
                <a:gd name="T18" fmla="*/ 204 w 428"/>
                <a:gd name="T19" fmla="*/ 271 h 395"/>
                <a:gd name="T20" fmla="*/ 220 w 428"/>
                <a:gd name="T21" fmla="*/ 245 h 395"/>
                <a:gd name="T22" fmla="*/ 223 w 428"/>
                <a:gd name="T23" fmla="*/ 239 h 395"/>
                <a:gd name="T24" fmla="*/ 317 w 428"/>
                <a:gd name="T25" fmla="*/ 270 h 395"/>
                <a:gd name="T26" fmla="*/ 302 w 428"/>
                <a:gd name="T27" fmla="*/ 285 h 395"/>
                <a:gd name="T28" fmla="*/ 241 w 428"/>
                <a:gd name="T29" fmla="*/ 295 h 395"/>
                <a:gd name="T30" fmla="*/ 212 w 428"/>
                <a:gd name="T31" fmla="*/ 383 h 395"/>
                <a:gd name="T32" fmla="*/ 317 w 428"/>
                <a:gd name="T33" fmla="*/ 358 h 395"/>
                <a:gd name="T34" fmla="*/ 370 w 428"/>
                <a:gd name="T35" fmla="*/ 288 h 395"/>
                <a:gd name="T36" fmla="*/ 402 w 428"/>
                <a:gd name="T37" fmla="*/ 298 h 395"/>
                <a:gd name="T38" fmla="*/ 428 w 428"/>
                <a:gd name="T39" fmla="*/ 218 h 395"/>
                <a:gd name="T40" fmla="*/ 399 w 428"/>
                <a:gd name="T41" fmla="*/ 208 h 395"/>
                <a:gd name="T42" fmla="*/ 403 w 428"/>
                <a:gd name="T43" fmla="*/ 113 h 395"/>
                <a:gd name="T44" fmla="*/ 347 w 428"/>
                <a:gd name="T45" fmla="*/ 42 h 395"/>
                <a:gd name="T46" fmla="*/ 309 w 428"/>
                <a:gd name="T47" fmla="*/ 40 h 395"/>
                <a:gd name="T48" fmla="*/ 277 w 428"/>
                <a:gd name="T49" fmla="*/ 54 h 395"/>
                <a:gd name="T50" fmla="*/ 248 w 428"/>
                <a:gd name="T51" fmla="*/ 84 h 395"/>
                <a:gd name="T52" fmla="*/ 224 w 428"/>
                <a:gd name="T53" fmla="*/ 119 h 395"/>
                <a:gd name="T54" fmla="*/ 208 w 428"/>
                <a:gd name="T55" fmla="*/ 145 h 395"/>
                <a:gd name="T56" fmla="*/ 123 w 428"/>
                <a:gd name="T57" fmla="*/ 117 h 395"/>
                <a:gd name="T58" fmla="*/ 136 w 428"/>
                <a:gd name="T59" fmla="*/ 106 h 395"/>
                <a:gd name="T60" fmla="*/ 188 w 428"/>
                <a:gd name="T61" fmla="*/ 99 h 395"/>
                <a:gd name="T62" fmla="*/ 217 w 428"/>
                <a:gd name="T63" fmla="*/ 11 h 395"/>
                <a:gd name="T64" fmla="*/ 121 w 428"/>
                <a:gd name="T65" fmla="*/ 33 h 395"/>
                <a:gd name="T66" fmla="*/ 70 w 428"/>
                <a:gd name="T67" fmla="*/ 100 h 395"/>
                <a:gd name="T68" fmla="*/ 26 w 428"/>
                <a:gd name="T69" fmla="*/ 86 h 395"/>
                <a:gd name="T70" fmla="*/ 164 w 428"/>
                <a:gd name="T71" fmla="*/ 220 h 395"/>
                <a:gd name="T72" fmla="*/ 162 w 428"/>
                <a:gd name="T73" fmla="*/ 222 h 395"/>
                <a:gd name="T74" fmla="*/ 140 w 428"/>
                <a:gd name="T75" fmla="*/ 243 h 395"/>
                <a:gd name="T76" fmla="*/ 119 w 428"/>
                <a:gd name="T77" fmla="*/ 245 h 395"/>
                <a:gd name="T78" fmla="*/ 95 w 428"/>
                <a:gd name="T79" fmla="*/ 210 h 395"/>
                <a:gd name="T80" fmla="*/ 94 w 428"/>
                <a:gd name="T81" fmla="*/ 197 h 395"/>
                <a:gd name="T82" fmla="*/ 164 w 428"/>
                <a:gd name="T83" fmla="*/ 220 h 395"/>
                <a:gd name="T84" fmla="*/ 350 w 428"/>
                <a:gd name="T85" fmla="*/ 192 h 395"/>
                <a:gd name="T86" fmla="*/ 265 w 428"/>
                <a:gd name="T87" fmla="*/ 164 h 395"/>
                <a:gd name="T88" fmla="*/ 267 w 428"/>
                <a:gd name="T89" fmla="*/ 161 h 395"/>
                <a:gd name="T90" fmla="*/ 284 w 428"/>
                <a:gd name="T91" fmla="*/ 140 h 395"/>
                <a:gd name="T92" fmla="*/ 302 w 428"/>
                <a:gd name="T93" fmla="*/ 130 h 395"/>
                <a:gd name="T94" fmla="*/ 323 w 428"/>
                <a:gd name="T95" fmla="*/ 130 h 395"/>
                <a:gd name="T96" fmla="*/ 349 w 428"/>
                <a:gd name="T97" fmla="*/ 165 h 395"/>
                <a:gd name="T98" fmla="*/ 350 w 428"/>
                <a:gd name="T99" fmla="*/ 19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8" h="395">
                  <a:moveTo>
                    <a:pt x="26" y="86"/>
                  </a:moveTo>
                  <a:lnTo>
                    <a:pt x="0" y="166"/>
                  </a:lnTo>
                  <a:lnTo>
                    <a:pt x="43" y="180"/>
                  </a:lnTo>
                  <a:cubicBezTo>
                    <a:pt x="38" y="209"/>
                    <a:pt x="37" y="236"/>
                    <a:pt x="41" y="262"/>
                  </a:cubicBezTo>
                  <a:cubicBezTo>
                    <a:pt x="47" y="300"/>
                    <a:pt x="65" y="324"/>
                    <a:pt x="94" y="333"/>
                  </a:cubicBezTo>
                  <a:cubicBezTo>
                    <a:pt x="104" y="336"/>
                    <a:pt x="113" y="338"/>
                    <a:pt x="122" y="337"/>
                  </a:cubicBezTo>
                  <a:cubicBezTo>
                    <a:pt x="131" y="336"/>
                    <a:pt x="139" y="334"/>
                    <a:pt x="146" y="332"/>
                  </a:cubicBezTo>
                  <a:cubicBezTo>
                    <a:pt x="153" y="329"/>
                    <a:pt x="160" y="324"/>
                    <a:pt x="168" y="316"/>
                  </a:cubicBezTo>
                  <a:cubicBezTo>
                    <a:pt x="176" y="309"/>
                    <a:pt x="182" y="302"/>
                    <a:pt x="187" y="297"/>
                  </a:cubicBezTo>
                  <a:cubicBezTo>
                    <a:pt x="191" y="291"/>
                    <a:pt x="197" y="283"/>
                    <a:pt x="204" y="271"/>
                  </a:cubicBezTo>
                  <a:cubicBezTo>
                    <a:pt x="212" y="259"/>
                    <a:pt x="217" y="250"/>
                    <a:pt x="220" y="245"/>
                  </a:cubicBezTo>
                  <a:cubicBezTo>
                    <a:pt x="221" y="243"/>
                    <a:pt x="222" y="241"/>
                    <a:pt x="223" y="239"/>
                  </a:cubicBezTo>
                  <a:lnTo>
                    <a:pt x="317" y="270"/>
                  </a:lnTo>
                  <a:cubicBezTo>
                    <a:pt x="313" y="276"/>
                    <a:pt x="307" y="280"/>
                    <a:pt x="302" y="285"/>
                  </a:cubicBezTo>
                  <a:cubicBezTo>
                    <a:pt x="282" y="299"/>
                    <a:pt x="262" y="302"/>
                    <a:pt x="241" y="295"/>
                  </a:cubicBezTo>
                  <a:lnTo>
                    <a:pt x="212" y="383"/>
                  </a:lnTo>
                  <a:cubicBezTo>
                    <a:pt x="249" y="395"/>
                    <a:pt x="284" y="387"/>
                    <a:pt x="317" y="358"/>
                  </a:cubicBezTo>
                  <a:cubicBezTo>
                    <a:pt x="338" y="339"/>
                    <a:pt x="355" y="316"/>
                    <a:pt x="370" y="288"/>
                  </a:cubicBezTo>
                  <a:lnTo>
                    <a:pt x="402" y="298"/>
                  </a:lnTo>
                  <a:lnTo>
                    <a:pt x="428" y="218"/>
                  </a:lnTo>
                  <a:lnTo>
                    <a:pt x="399" y="208"/>
                  </a:lnTo>
                  <a:cubicBezTo>
                    <a:pt x="407" y="175"/>
                    <a:pt x="408" y="143"/>
                    <a:pt x="403" y="113"/>
                  </a:cubicBezTo>
                  <a:cubicBezTo>
                    <a:pt x="396" y="76"/>
                    <a:pt x="377" y="52"/>
                    <a:pt x="347" y="42"/>
                  </a:cubicBezTo>
                  <a:cubicBezTo>
                    <a:pt x="334" y="37"/>
                    <a:pt x="321" y="37"/>
                    <a:pt x="309" y="40"/>
                  </a:cubicBezTo>
                  <a:cubicBezTo>
                    <a:pt x="296" y="43"/>
                    <a:pt x="285" y="47"/>
                    <a:pt x="277" y="54"/>
                  </a:cubicBezTo>
                  <a:cubicBezTo>
                    <a:pt x="268" y="60"/>
                    <a:pt x="258" y="70"/>
                    <a:pt x="248" y="84"/>
                  </a:cubicBezTo>
                  <a:cubicBezTo>
                    <a:pt x="237" y="97"/>
                    <a:pt x="229" y="109"/>
                    <a:pt x="224" y="119"/>
                  </a:cubicBezTo>
                  <a:cubicBezTo>
                    <a:pt x="219" y="125"/>
                    <a:pt x="214" y="134"/>
                    <a:pt x="208" y="145"/>
                  </a:cubicBezTo>
                  <a:lnTo>
                    <a:pt x="123" y="117"/>
                  </a:lnTo>
                  <a:cubicBezTo>
                    <a:pt x="127" y="113"/>
                    <a:pt x="131" y="109"/>
                    <a:pt x="136" y="106"/>
                  </a:cubicBezTo>
                  <a:cubicBezTo>
                    <a:pt x="152" y="95"/>
                    <a:pt x="170" y="93"/>
                    <a:pt x="188" y="99"/>
                  </a:cubicBezTo>
                  <a:lnTo>
                    <a:pt x="217" y="11"/>
                  </a:lnTo>
                  <a:cubicBezTo>
                    <a:pt x="183" y="0"/>
                    <a:pt x="151" y="7"/>
                    <a:pt x="121" y="33"/>
                  </a:cubicBezTo>
                  <a:cubicBezTo>
                    <a:pt x="101" y="50"/>
                    <a:pt x="84" y="73"/>
                    <a:pt x="70" y="100"/>
                  </a:cubicBezTo>
                  <a:lnTo>
                    <a:pt x="26" y="86"/>
                  </a:lnTo>
                  <a:moveTo>
                    <a:pt x="164" y="220"/>
                  </a:moveTo>
                  <a:lnTo>
                    <a:pt x="162" y="222"/>
                  </a:lnTo>
                  <a:cubicBezTo>
                    <a:pt x="154" y="233"/>
                    <a:pt x="147" y="240"/>
                    <a:pt x="140" y="243"/>
                  </a:cubicBezTo>
                  <a:cubicBezTo>
                    <a:pt x="133" y="247"/>
                    <a:pt x="126" y="248"/>
                    <a:pt x="119" y="245"/>
                  </a:cubicBezTo>
                  <a:cubicBezTo>
                    <a:pt x="105" y="241"/>
                    <a:pt x="97" y="229"/>
                    <a:pt x="95" y="210"/>
                  </a:cubicBezTo>
                  <a:cubicBezTo>
                    <a:pt x="95" y="206"/>
                    <a:pt x="94" y="202"/>
                    <a:pt x="94" y="197"/>
                  </a:cubicBezTo>
                  <a:lnTo>
                    <a:pt x="164" y="220"/>
                  </a:lnTo>
                  <a:moveTo>
                    <a:pt x="350" y="192"/>
                  </a:moveTo>
                  <a:lnTo>
                    <a:pt x="265" y="164"/>
                  </a:lnTo>
                  <a:lnTo>
                    <a:pt x="267" y="161"/>
                  </a:lnTo>
                  <a:cubicBezTo>
                    <a:pt x="274" y="151"/>
                    <a:pt x="280" y="144"/>
                    <a:pt x="284" y="140"/>
                  </a:cubicBezTo>
                  <a:cubicBezTo>
                    <a:pt x="290" y="136"/>
                    <a:pt x="295" y="133"/>
                    <a:pt x="302" y="130"/>
                  </a:cubicBezTo>
                  <a:cubicBezTo>
                    <a:pt x="309" y="128"/>
                    <a:pt x="316" y="128"/>
                    <a:pt x="323" y="130"/>
                  </a:cubicBezTo>
                  <a:cubicBezTo>
                    <a:pt x="337" y="135"/>
                    <a:pt x="346" y="146"/>
                    <a:pt x="349" y="165"/>
                  </a:cubicBezTo>
                  <a:cubicBezTo>
                    <a:pt x="351" y="173"/>
                    <a:pt x="351" y="183"/>
                    <a:pt x="350" y="19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2" name="Freeform 33">
              <a:extLst>
                <a:ext uri="{FF2B5EF4-FFF2-40B4-BE49-F238E27FC236}">
                  <a16:creationId xmlns:a16="http://schemas.microsoft.com/office/drawing/2014/main" id="{681A870E-8C09-426C-A8D3-C11983ED8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5349" y="4748360"/>
              <a:ext cx="139233" cy="129107"/>
            </a:xfrm>
            <a:custGeom>
              <a:avLst/>
              <a:gdLst>
                <a:gd name="T0" fmla="*/ 26 w 428"/>
                <a:gd name="T1" fmla="*/ 85 h 395"/>
                <a:gd name="T2" fmla="*/ 0 w 428"/>
                <a:gd name="T3" fmla="*/ 165 h 395"/>
                <a:gd name="T4" fmla="*/ 43 w 428"/>
                <a:gd name="T5" fmla="*/ 180 h 395"/>
                <a:gd name="T6" fmla="*/ 41 w 428"/>
                <a:gd name="T7" fmla="*/ 262 h 395"/>
                <a:gd name="T8" fmla="*/ 94 w 428"/>
                <a:gd name="T9" fmla="*/ 333 h 395"/>
                <a:gd name="T10" fmla="*/ 122 w 428"/>
                <a:gd name="T11" fmla="*/ 336 h 395"/>
                <a:gd name="T12" fmla="*/ 146 w 428"/>
                <a:gd name="T13" fmla="*/ 331 h 395"/>
                <a:gd name="T14" fmla="*/ 168 w 428"/>
                <a:gd name="T15" fmla="*/ 316 h 395"/>
                <a:gd name="T16" fmla="*/ 187 w 428"/>
                <a:gd name="T17" fmla="*/ 296 h 395"/>
                <a:gd name="T18" fmla="*/ 204 w 428"/>
                <a:gd name="T19" fmla="*/ 271 h 395"/>
                <a:gd name="T20" fmla="*/ 220 w 428"/>
                <a:gd name="T21" fmla="*/ 244 h 395"/>
                <a:gd name="T22" fmla="*/ 223 w 428"/>
                <a:gd name="T23" fmla="*/ 239 h 395"/>
                <a:gd name="T24" fmla="*/ 317 w 428"/>
                <a:gd name="T25" fmla="*/ 270 h 395"/>
                <a:gd name="T26" fmla="*/ 302 w 428"/>
                <a:gd name="T27" fmla="*/ 284 h 395"/>
                <a:gd name="T28" fmla="*/ 241 w 428"/>
                <a:gd name="T29" fmla="*/ 295 h 395"/>
                <a:gd name="T30" fmla="*/ 212 w 428"/>
                <a:gd name="T31" fmla="*/ 382 h 395"/>
                <a:gd name="T32" fmla="*/ 317 w 428"/>
                <a:gd name="T33" fmla="*/ 357 h 395"/>
                <a:gd name="T34" fmla="*/ 370 w 428"/>
                <a:gd name="T35" fmla="*/ 287 h 395"/>
                <a:gd name="T36" fmla="*/ 402 w 428"/>
                <a:gd name="T37" fmla="*/ 297 h 395"/>
                <a:gd name="T38" fmla="*/ 428 w 428"/>
                <a:gd name="T39" fmla="*/ 217 h 395"/>
                <a:gd name="T40" fmla="*/ 399 w 428"/>
                <a:gd name="T41" fmla="*/ 208 h 395"/>
                <a:gd name="T42" fmla="*/ 403 w 428"/>
                <a:gd name="T43" fmla="*/ 113 h 395"/>
                <a:gd name="T44" fmla="*/ 347 w 428"/>
                <a:gd name="T45" fmla="*/ 41 h 395"/>
                <a:gd name="T46" fmla="*/ 309 w 428"/>
                <a:gd name="T47" fmla="*/ 39 h 395"/>
                <a:gd name="T48" fmla="*/ 276 w 428"/>
                <a:gd name="T49" fmla="*/ 53 h 395"/>
                <a:gd name="T50" fmla="*/ 248 w 428"/>
                <a:gd name="T51" fmla="*/ 83 h 395"/>
                <a:gd name="T52" fmla="*/ 224 w 428"/>
                <a:gd name="T53" fmla="*/ 118 h 395"/>
                <a:gd name="T54" fmla="*/ 208 w 428"/>
                <a:gd name="T55" fmla="*/ 145 h 395"/>
                <a:gd name="T56" fmla="*/ 123 w 428"/>
                <a:gd name="T57" fmla="*/ 117 h 395"/>
                <a:gd name="T58" fmla="*/ 136 w 428"/>
                <a:gd name="T59" fmla="*/ 105 h 395"/>
                <a:gd name="T60" fmla="*/ 188 w 428"/>
                <a:gd name="T61" fmla="*/ 99 h 395"/>
                <a:gd name="T62" fmla="*/ 217 w 428"/>
                <a:gd name="T63" fmla="*/ 11 h 395"/>
                <a:gd name="T64" fmla="*/ 121 w 428"/>
                <a:gd name="T65" fmla="*/ 32 h 395"/>
                <a:gd name="T66" fmla="*/ 70 w 428"/>
                <a:gd name="T67" fmla="*/ 99 h 395"/>
                <a:gd name="T68" fmla="*/ 26 w 428"/>
                <a:gd name="T69" fmla="*/ 85 h 395"/>
                <a:gd name="T70" fmla="*/ 164 w 428"/>
                <a:gd name="T71" fmla="*/ 219 h 395"/>
                <a:gd name="T72" fmla="*/ 162 w 428"/>
                <a:gd name="T73" fmla="*/ 222 h 395"/>
                <a:gd name="T74" fmla="*/ 140 w 428"/>
                <a:gd name="T75" fmla="*/ 243 h 395"/>
                <a:gd name="T76" fmla="*/ 119 w 428"/>
                <a:gd name="T77" fmla="*/ 245 h 395"/>
                <a:gd name="T78" fmla="*/ 95 w 428"/>
                <a:gd name="T79" fmla="*/ 210 h 395"/>
                <a:gd name="T80" fmla="*/ 94 w 428"/>
                <a:gd name="T81" fmla="*/ 196 h 395"/>
                <a:gd name="T82" fmla="*/ 164 w 428"/>
                <a:gd name="T83" fmla="*/ 219 h 395"/>
                <a:gd name="T84" fmla="*/ 350 w 428"/>
                <a:gd name="T85" fmla="*/ 191 h 395"/>
                <a:gd name="T86" fmla="*/ 265 w 428"/>
                <a:gd name="T87" fmla="*/ 163 h 395"/>
                <a:gd name="T88" fmla="*/ 267 w 428"/>
                <a:gd name="T89" fmla="*/ 161 h 395"/>
                <a:gd name="T90" fmla="*/ 284 w 428"/>
                <a:gd name="T91" fmla="*/ 140 h 395"/>
                <a:gd name="T92" fmla="*/ 302 w 428"/>
                <a:gd name="T93" fmla="*/ 130 h 395"/>
                <a:gd name="T94" fmla="*/ 323 w 428"/>
                <a:gd name="T95" fmla="*/ 129 h 395"/>
                <a:gd name="T96" fmla="*/ 349 w 428"/>
                <a:gd name="T97" fmla="*/ 164 h 395"/>
                <a:gd name="T98" fmla="*/ 350 w 428"/>
                <a:gd name="T99" fmla="*/ 19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8" h="395">
                  <a:moveTo>
                    <a:pt x="26" y="85"/>
                  </a:moveTo>
                  <a:lnTo>
                    <a:pt x="0" y="165"/>
                  </a:lnTo>
                  <a:lnTo>
                    <a:pt x="43" y="180"/>
                  </a:lnTo>
                  <a:cubicBezTo>
                    <a:pt x="38" y="208"/>
                    <a:pt x="37" y="235"/>
                    <a:pt x="41" y="262"/>
                  </a:cubicBezTo>
                  <a:cubicBezTo>
                    <a:pt x="47" y="299"/>
                    <a:pt x="65" y="323"/>
                    <a:pt x="94" y="333"/>
                  </a:cubicBezTo>
                  <a:cubicBezTo>
                    <a:pt x="104" y="336"/>
                    <a:pt x="113" y="337"/>
                    <a:pt x="122" y="336"/>
                  </a:cubicBezTo>
                  <a:cubicBezTo>
                    <a:pt x="131" y="335"/>
                    <a:pt x="139" y="334"/>
                    <a:pt x="146" y="331"/>
                  </a:cubicBezTo>
                  <a:cubicBezTo>
                    <a:pt x="153" y="328"/>
                    <a:pt x="160" y="323"/>
                    <a:pt x="168" y="316"/>
                  </a:cubicBezTo>
                  <a:cubicBezTo>
                    <a:pt x="176" y="308"/>
                    <a:pt x="182" y="301"/>
                    <a:pt x="187" y="296"/>
                  </a:cubicBezTo>
                  <a:cubicBezTo>
                    <a:pt x="191" y="291"/>
                    <a:pt x="197" y="282"/>
                    <a:pt x="204" y="271"/>
                  </a:cubicBezTo>
                  <a:cubicBezTo>
                    <a:pt x="211" y="259"/>
                    <a:pt x="217" y="250"/>
                    <a:pt x="220" y="244"/>
                  </a:cubicBezTo>
                  <a:cubicBezTo>
                    <a:pt x="221" y="243"/>
                    <a:pt x="222" y="241"/>
                    <a:pt x="223" y="239"/>
                  </a:cubicBezTo>
                  <a:lnTo>
                    <a:pt x="317" y="270"/>
                  </a:lnTo>
                  <a:cubicBezTo>
                    <a:pt x="313" y="275"/>
                    <a:pt x="307" y="280"/>
                    <a:pt x="302" y="284"/>
                  </a:cubicBezTo>
                  <a:cubicBezTo>
                    <a:pt x="282" y="298"/>
                    <a:pt x="262" y="301"/>
                    <a:pt x="241" y="295"/>
                  </a:cubicBezTo>
                  <a:lnTo>
                    <a:pt x="212" y="382"/>
                  </a:lnTo>
                  <a:cubicBezTo>
                    <a:pt x="249" y="395"/>
                    <a:pt x="284" y="386"/>
                    <a:pt x="317" y="357"/>
                  </a:cubicBezTo>
                  <a:cubicBezTo>
                    <a:pt x="338" y="338"/>
                    <a:pt x="355" y="315"/>
                    <a:pt x="370" y="287"/>
                  </a:cubicBezTo>
                  <a:lnTo>
                    <a:pt x="402" y="297"/>
                  </a:lnTo>
                  <a:lnTo>
                    <a:pt x="428" y="217"/>
                  </a:lnTo>
                  <a:lnTo>
                    <a:pt x="399" y="208"/>
                  </a:lnTo>
                  <a:cubicBezTo>
                    <a:pt x="407" y="174"/>
                    <a:pt x="408" y="143"/>
                    <a:pt x="403" y="113"/>
                  </a:cubicBezTo>
                  <a:cubicBezTo>
                    <a:pt x="396" y="75"/>
                    <a:pt x="377" y="51"/>
                    <a:pt x="347" y="41"/>
                  </a:cubicBezTo>
                  <a:cubicBezTo>
                    <a:pt x="334" y="37"/>
                    <a:pt x="321" y="36"/>
                    <a:pt x="309" y="39"/>
                  </a:cubicBezTo>
                  <a:cubicBezTo>
                    <a:pt x="296" y="42"/>
                    <a:pt x="285" y="47"/>
                    <a:pt x="276" y="53"/>
                  </a:cubicBezTo>
                  <a:cubicBezTo>
                    <a:pt x="268" y="59"/>
                    <a:pt x="258" y="69"/>
                    <a:pt x="248" y="83"/>
                  </a:cubicBezTo>
                  <a:cubicBezTo>
                    <a:pt x="237" y="97"/>
                    <a:pt x="229" y="108"/>
                    <a:pt x="224" y="118"/>
                  </a:cubicBezTo>
                  <a:cubicBezTo>
                    <a:pt x="219" y="125"/>
                    <a:pt x="214" y="134"/>
                    <a:pt x="208" y="145"/>
                  </a:cubicBezTo>
                  <a:lnTo>
                    <a:pt x="123" y="117"/>
                  </a:lnTo>
                  <a:cubicBezTo>
                    <a:pt x="127" y="112"/>
                    <a:pt x="131" y="108"/>
                    <a:pt x="136" y="105"/>
                  </a:cubicBezTo>
                  <a:cubicBezTo>
                    <a:pt x="152" y="95"/>
                    <a:pt x="170" y="93"/>
                    <a:pt x="188" y="99"/>
                  </a:cubicBezTo>
                  <a:lnTo>
                    <a:pt x="217" y="11"/>
                  </a:lnTo>
                  <a:cubicBezTo>
                    <a:pt x="183" y="0"/>
                    <a:pt x="151" y="7"/>
                    <a:pt x="121" y="32"/>
                  </a:cubicBezTo>
                  <a:cubicBezTo>
                    <a:pt x="100" y="50"/>
                    <a:pt x="84" y="72"/>
                    <a:pt x="70" y="99"/>
                  </a:cubicBezTo>
                  <a:lnTo>
                    <a:pt x="26" y="85"/>
                  </a:lnTo>
                  <a:moveTo>
                    <a:pt x="164" y="219"/>
                  </a:moveTo>
                  <a:lnTo>
                    <a:pt x="162" y="222"/>
                  </a:lnTo>
                  <a:cubicBezTo>
                    <a:pt x="154" y="232"/>
                    <a:pt x="147" y="239"/>
                    <a:pt x="140" y="243"/>
                  </a:cubicBezTo>
                  <a:cubicBezTo>
                    <a:pt x="133" y="246"/>
                    <a:pt x="126" y="247"/>
                    <a:pt x="119" y="245"/>
                  </a:cubicBezTo>
                  <a:cubicBezTo>
                    <a:pt x="105" y="240"/>
                    <a:pt x="97" y="229"/>
                    <a:pt x="95" y="210"/>
                  </a:cubicBezTo>
                  <a:cubicBezTo>
                    <a:pt x="95" y="205"/>
                    <a:pt x="94" y="201"/>
                    <a:pt x="94" y="196"/>
                  </a:cubicBezTo>
                  <a:lnTo>
                    <a:pt x="164" y="219"/>
                  </a:lnTo>
                  <a:moveTo>
                    <a:pt x="350" y="191"/>
                  </a:moveTo>
                  <a:lnTo>
                    <a:pt x="265" y="163"/>
                  </a:lnTo>
                  <a:lnTo>
                    <a:pt x="267" y="161"/>
                  </a:lnTo>
                  <a:cubicBezTo>
                    <a:pt x="274" y="151"/>
                    <a:pt x="280" y="144"/>
                    <a:pt x="284" y="140"/>
                  </a:cubicBezTo>
                  <a:cubicBezTo>
                    <a:pt x="290" y="135"/>
                    <a:pt x="295" y="132"/>
                    <a:pt x="302" y="130"/>
                  </a:cubicBezTo>
                  <a:cubicBezTo>
                    <a:pt x="309" y="127"/>
                    <a:pt x="316" y="127"/>
                    <a:pt x="323" y="129"/>
                  </a:cubicBezTo>
                  <a:cubicBezTo>
                    <a:pt x="337" y="134"/>
                    <a:pt x="346" y="146"/>
                    <a:pt x="349" y="164"/>
                  </a:cubicBezTo>
                  <a:cubicBezTo>
                    <a:pt x="351" y="173"/>
                    <a:pt x="351" y="182"/>
                    <a:pt x="350" y="1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8D49856E-FB43-4A1F-93B4-9C2310607E3D}"/>
              </a:ext>
            </a:extLst>
          </p:cNvPr>
          <p:cNvGrpSpPr/>
          <p:nvPr/>
        </p:nvGrpSpPr>
        <p:grpSpPr>
          <a:xfrm rot="5400000">
            <a:off x="4799224" y="2832288"/>
            <a:ext cx="575676" cy="570124"/>
            <a:chOff x="6536269" y="5011637"/>
            <a:chExt cx="525289" cy="520224"/>
          </a:xfrm>
        </p:grpSpPr>
        <p:sp>
          <p:nvSpPr>
            <p:cNvPr id="260" name="Freeform 42">
              <a:extLst>
                <a:ext uri="{FF2B5EF4-FFF2-40B4-BE49-F238E27FC236}">
                  <a16:creationId xmlns:a16="http://schemas.microsoft.com/office/drawing/2014/main" id="{A81E6879-702F-41F2-9BD3-940C7A85B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269" y="5073658"/>
              <a:ext cx="472127" cy="458203"/>
            </a:xfrm>
            <a:custGeom>
              <a:avLst/>
              <a:gdLst>
                <a:gd name="T0" fmla="*/ 295 w 1448"/>
                <a:gd name="T1" fmla="*/ 0 h 1405"/>
                <a:gd name="T2" fmla="*/ 589 w 1448"/>
                <a:gd name="T3" fmla="*/ 830 h 1405"/>
                <a:gd name="T4" fmla="*/ 1448 w 1448"/>
                <a:gd name="T5" fmla="*/ 1090 h 1405"/>
                <a:gd name="T6" fmla="*/ 1281 w 1448"/>
                <a:gd name="T7" fmla="*/ 1259 h 1405"/>
                <a:gd name="T8" fmla="*/ 1280 w 1448"/>
                <a:gd name="T9" fmla="*/ 1259 h 1405"/>
                <a:gd name="T10" fmla="*/ 434 w 1448"/>
                <a:gd name="T11" fmla="*/ 986 h 1405"/>
                <a:gd name="T12" fmla="*/ 162 w 1448"/>
                <a:gd name="T13" fmla="*/ 131 h 1405"/>
                <a:gd name="T14" fmla="*/ 187 w 1448"/>
                <a:gd name="T15" fmla="*/ 109 h 1405"/>
                <a:gd name="T16" fmla="*/ 295 w 1448"/>
                <a:gd name="T17" fmla="*/ 0 h 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8" h="1405">
                  <a:moveTo>
                    <a:pt x="295" y="0"/>
                  </a:moveTo>
                  <a:cubicBezTo>
                    <a:pt x="167" y="176"/>
                    <a:pt x="292" y="537"/>
                    <a:pt x="589" y="830"/>
                  </a:cubicBezTo>
                  <a:cubicBezTo>
                    <a:pt x="901" y="1138"/>
                    <a:pt x="1286" y="1254"/>
                    <a:pt x="1448" y="1090"/>
                  </a:cubicBezTo>
                  <a:lnTo>
                    <a:pt x="1281" y="1259"/>
                  </a:lnTo>
                  <a:lnTo>
                    <a:pt x="1280" y="1259"/>
                  </a:lnTo>
                  <a:cubicBezTo>
                    <a:pt x="1111" y="1405"/>
                    <a:pt x="739" y="1286"/>
                    <a:pt x="434" y="986"/>
                  </a:cubicBezTo>
                  <a:cubicBezTo>
                    <a:pt x="122" y="678"/>
                    <a:pt x="0" y="296"/>
                    <a:pt x="162" y="131"/>
                  </a:cubicBezTo>
                  <a:cubicBezTo>
                    <a:pt x="170" y="123"/>
                    <a:pt x="178" y="116"/>
                    <a:pt x="187" y="109"/>
                  </a:cubicBezTo>
                  <a:lnTo>
                    <a:pt x="295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43">
              <a:extLst>
                <a:ext uri="{FF2B5EF4-FFF2-40B4-BE49-F238E27FC236}">
                  <a16:creationId xmlns:a16="http://schemas.microsoft.com/office/drawing/2014/main" id="{31A09D93-F689-4DD0-AEF2-03D14279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0697" y="5011637"/>
              <a:ext cx="470861" cy="470861"/>
            </a:xfrm>
            <a:custGeom>
              <a:avLst/>
              <a:gdLst>
                <a:gd name="T0" fmla="*/ 304 w 1443"/>
                <a:gd name="T1" fmla="*/ 382 h 1444"/>
                <a:gd name="T2" fmla="*/ 541 w 1443"/>
                <a:gd name="T3" fmla="*/ 347 h 1444"/>
                <a:gd name="T4" fmla="*/ 879 w 1443"/>
                <a:gd name="T5" fmla="*/ 556 h 1444"/>
                <a:gd name="T6" fmla="*/ 1093 w 1443"/>
                <a:gd name="T7" fmla="*/ 891 h 1444"/>
                <a:gd name="T8" fmla="*/ 1061 w 1443"/>
                <a:gd name="T9" fmla="*/ 1129 h 1444"/>
                <a:gd name="T10" fmla="*/ 994 w 1443"/>
                <a:gd name="T11" fmla="*/ 1168 h 1444"/>
                <a:gd name="T12" fmla="*/ 508 w 1443"/>
                <a:gd name="T13" fmla="*/ 933 h 1444"/>
                <a:gd name="T14" fmla="*/ 265 w 1443"/>
                <a:gd name="T15" fmla="*/ 450 h 1444"/>
                <a:gd name="T16" fmla="*/ 304 w 1443"/>
                <a:gd name="T17" fmla="*/ 382 h 1444"/>
                <a:gd name="T18" fmla="*/ 149 w 1443"/>
                <a:gd name="T19" fmla="*/ 165 h 1444"/>
                <a:gd name="T20" fmla="*/ 128 w 1443"/>
                <a:gd name="T21" fmla="*/ 190 h 1444"/>
                <a:gd name="T22" fmla="*/ 422 w 1443"/>
                <a:gd name="T23" fmla="*/ 1020 h 1444"/>
                <a:gd name="T24" fmla="*/ 1281 w 1443"/>
                <a:gd name="T25" fmla="*/ 1280 h 1444"/>
                <a:gd name="T26" fmla="*/ 1009 w 1443"/>
                <a:gd name="T27" fmla="*/ 425 h 1444"/>
                <a:gd name="T28" fmla="*/ 149 w 1443"/>
                <a:gd name="T29" fmla="*/ 165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3" h="1444">
                  <a:moveTo>
                    <a:pt x="304" y="382"/>
                  </a:moveTo>
                  <a:cubicBezTo>
                    <a:pt x="356" y="329"/>
                    <a:pt x="442" y="320"/>
                    <a:pt x="541" y="347"/>
                  </a:cubicBezTo>
                  <a:cubicBezTo>
                    <a:pt x="648" y="376"/>
                    <a:pt x="770" y="449"/>
                    <a:pt x="879" y="556"/>
                  </a:cubicBezTo>
                  <a:cubicBezTo>
                    <a:pt x="988" y="664"/>
                    <a:pt x="1062" y="784"/>
                    <a:pt x="1093" y="891"/>
                  </a:cubicBezTo>
                  <a:cubicBezTo>
                    <a:pt x="1121" y="990"/>
                    <a:pt x="1113" y="1076"/>
                    <a:pt x="1061" y="1129"/>
                  </a:cubicBezTo>
                  <a:cubicBezTo>
                    <a:pt x="1043" y="1147"/>
                    <a:pt x="1020" y="1160"/>
                    <a:pt x="994" y="1168"/>
                  </a:cubicBezTo>
                  <a:cubicBezTo>
                    <a:pt x="859" y="1179"/>
                    <a:pt x="670" y="1092"/>
                    <a:pt x="508" y="933"/>
                  </a:cubicBezTo>
                  <a:cubicBezTo>
                    <a:pt x="346" y="773"/>
                    <a:pt x="256" y="585"/>
                    <a:pt x="265" y="450"/>
                  </a:cubicBezTo>
                  <a:cubicBezTo>
                    <a:pt x="273" y="424"/>
                    <a:pt x="285" y="401"/>
                    <a:pt x="304" y="382"/>
                  </a:cubicBezTo>
                  <a:close/>
                  <a:moveTo>
                    <a:pt x="149" y="165"/>
                  </a:moveTo>
                  <a:cubicBezTo>
                    <a:pt x="142" y="172"/>
                    <a:pt x="135" y="181"/>
                    <a:pt x="128" y="190"/>
                  </a:cubicBezTo>
                  <a:cubicBezTo>
                    <a:pt x="0" y="366"/>
                    <a:pt x="125" y="727"/>
                    <a:pt x="422" y="1020"/>
                  </a:cubicBezTo>
                  <a:cubicBezTo>
                    <a:pt x="734" y="1328"/>
                    <a:pt x="1119" y="1444"/>
                    <a:pt x="1281" y="1280"/>
                  </a:cubicBezTo>
                  <a:cubicBezTo>
                    <a:pt x="1443" y="1115"/>
                    <a:pt x="1321" y="733"/>
                    <a:pt x="1009" y="425"/>
                  </a:cubicBezTo>
                  <a:cubicBezTo>
                    <a:pt x="696" y="117"/>
                    <a:pt x="311" y="0"/>
                    <a:pt x="149" y="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44">
              <a:extLst>
                <a:ext uri="{FF2B5EF4-FFF2-40B4-BE49-F238E27FC236}">
                  <a16:creationId xmlns:a16="http://schemas.microsoft.com/office/drawing/2014/main" id="{E0B0B339-75B3-4579-9069-09B883ABB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236" y="5100239"/>
              <a:ext cx="297453" cy="296186"/>
            </a:xfrm>
            <a:custGeom>
              <a:avLst/>
              <a:gdLst>
                <a:gd name="T0" fmla="*/ 623 w 914"/>
                <a:gd name="T1" fmla="*/ 284 h 907"/>
                <a:gd name="T2" fmla="*/ 805 w 914"/>
                <a:gd name="T3" fmla="*/ 857 h 907"/>
                <a:gd name="T4" fmla="*/ 738 w 914"/>
                <a:gd name="T5" fmla="*/ 896 h 907"/>
                <a:gd name="T6" fmla="*/ 252 w 914"/>
                <a:gd name="T7" fmla="*/ 661 h 907"/>
                <a:gd name="T8" fmla="*/ 9 w 914"/>
                <a:gd name="T9" fmla="*/ 178 h 907"/>
                <a:gd name="T10" fmla="*/ 48 w 914"/>
                <a:gd name="T11" fmla="*/ 110 h 907"/>
                <a:gd name="T12" fmla="*/ 623 w 914"/>
                <a:gd name="T13" fmla="*/ 284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4" h="907">
                  <a:moveTo>
                    <a:pt x="623" y="284"/>
                  </a:moveTo>
                  <a:cubicBezTo>
                    <a:pt x="832" y="490"/>
                    <a:pt x="914" y="747"/>
                    <a:pt x="805" y="857"/>
                  </a:cubicBezTo>
                  <a:cubicBezTo>
                    <a:pt x="787" y="875"/>
                    <a:pt x="764" y="888"/>
                    <a:pt x="738" y="896"/>
                  </a:cubicBezTo>
                  <a:cubicBezTo>
                    <a:pt x="603" y="907"/>
                    <a:pt x="414" y="820"/>
                    <a:pt x="252" y="661"/>
                  </a:cubicBezTo>
                  <a:cubicBezTo>
                    <a:pt x="90" y="501"/>
                    <a:pt x="0" y="313"/>
                    <a:pt x="9" y="178"/>
                  </a:cubicBezTo>
                  <a:cubicBezTo>
                    <a:pt x="17" y="152"/>
                    <a:pt x="29" y="129"/>
                    <a:pt x="48" y="110"/>
                  </a:cubicBezTo>
                  <a:cubicBezTo>
                    <a:pt x="156" y="0"/>
                    <a:pt x="414" y="78"/>
                    <a:pt x="623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45">
              <a:extLst>
                <a:ext uri="{FF2B5EF4-FFF2-40B4-BE49-F238E27FC236}">
                  <a16:creationId xmlns:a16="http://schemas.microsoft.com/office/drawing/2014/main" id="{1936FCA3-6BD3-414B-B771-059787659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033" y="5081253"/>
              <a:ext cx="313907" cy="311375"/>
            </a:xfrm>
            <a:custGeom>
              <a:avLst/>
              <a:gdLst>
                <a:gd name="T0" fmla="*/ 614 w 965"/>
                <a:gd name="T1" fmla="*/ 345 h 957"/>
                <a:gd name="T2" fmla="*/ 39 w 965"/>
                <a:gd name="T3" fmla="*/ 171 h 957"/>
                <a:gd name="T4" fmla="*/ 0 w 965"/>
                <a:gd name="T5" fmla="*/ 239 h 957"/>
                <a:gd name="T6" fmla="*/ 50 w 965"/>
                <a:gd name="T7" fmla="*/ 117 h 957"/>
                <a:gd name="T8" fmla="*/ 658 w 965"/>
                <a:gd name="T9" fmla="*/ 301 h 957"/>
                <a:gd name="T10" fmla="*/ 850 w 965"/>
                <a:gd name="T11" fmla="*/ 906 h 957"/>
                <a:gd name="T12" fmla="*/ 729 w 965"/>
                <a:gd name="T13" fmla="*/ 957 h 957"/>
                <a:gd name="T14" fmla="*/ 796 w 965"/>
                <a:gd name="T15" fmla="*/ 918 h 957"/>
                <a:gd name="T16" fmla="*/ 614 w 965"/>
                <a:gd name="T17" fmla="*/ 345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5" h="957">
                  <a:moveTo>
                    <a:pt x="614" y="345"/>
                  </a:moveTo>
                  <a:cubicBezTo>
                    <a:pt x="405" y="139"/>
                    <a:pt x="147" y="61"/>
                    <a:pt x="39" y="171"/>
                  </a:cubicBezTo>
                  <a:cubicBezTo>
                    <a:pt x="20" y="190"/>
                    <a:pt x="8" y="213"/>
                    <a:pt x="0" y="239"/>
                  </a:cubicBezTo>
                  <a:cubicBezTo>
                    <a:pt x="3" y="190"/>
                    <a:pt x="19" y="148"/>
                    <a:pt x="50" y="117"/>
                  </a:cubicBezTo>
                  <a:cubicBezTo>
                    <a:pt x="164" y="0"/>
                    <a:pt x="437" y="83"/>
                    <a:pt x="658" y="301"/>
                  </a:cubicBezTo>
                  <a:cubicBezTo>
                    <a:pt x="879" y="519"/>
                    <a:pt x="965" y="789"/>
                    <a:pt x="850" y="906"/>
                  </a:cubicBezTo>
                  <a:cubicBezTo>
                    <a:pt x="820" y="937"/>
                    <a:pt x="778" y="954"/>
                    <a:pt x="729" y="957"/>
                  </a:cubicBezTo>
                  <a:cubicBezTo>
                    <a:pt x="755" y="949"/>
                    <a:pt x="778" y="936"/>
                    <a:pt x="796" y="918"/>
                  </a:cubicBezTo>
                  <a:cubicBezTo>
                    <a:pt x="905" y="808"/>
                    <a:pt x="823" y="551"/>
                    <a:pt x="614" y="345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46">
              <a:extLst>
                <a:ext uri="{FF2B5EF4-FFF2-40B4-BE49-F238E27FC236}">
                  <a16:creationId xmlns:a16="http://schemas.microsoft.com/office/drawing/2014/main" id="{18CE9664-DE43-4FF5-B015-AC64FA885C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6384" y="5192639"/>
              <a:ext cx="134170" cy="130373"/>
            </a:xfrm>
            <a:custGeom>
              <a:avLst/>
              <a:gdLst>
                <a:gd name="T0" fmla="*/ 333 w 412"/>
                <a:gd name="T1" fmla="*/ 12 h 398"/>
                <a:gd name="T2" fmla="*/ 301 w 412"/>
                <a:gd name="T3" fmla="*/ 45 h 398"/>
                <a:gd name="T4" fmla="*/ 224 w 412"/>
                <a:gd name="T5" fmla="*/ 9 h 398"/>
                <a:gd name="T6" fmla="*/ 129 w 412"/>
                <a:gd name="T7" fmla="*/ 34 h 398"/>
                <a:gd name="T8" fmla="*/ 195 w 412"/>
                <a:gd name="T9" fmla="*/ 98 h 398"/>
                <a:gd name="T10" fmla="*/ 244 w 412"/>
                <a:gd name="T11" fmla="*/ 81 h 398"/>
                <a:gd name="T12" fmla="*/ 262 w 412"/>
                <a:gd name="T13" fmla="*/ 84 h 398"/>
                <a:gd name="T14" fmla="*/ 198 w 412"/>
                <a:gd name="T15" fmla="*/ 149 h 398"/>
                <a:gd name="T16" fmla="*/ 172 w 412"/>
                <a:gd name="T17" fmla="*/ 132 h 398"/>
                <a:gd name="T18" fmla="*/ 135 w 412"/>
                <a:gd name="T19" fmla="*/ 112 h 398"/>
                <a:gd name="T20" fmla="*/ 96 w 412"/>
                <a:gd name="T21" fmla="*/ 98 h 398"/>
                <a:gd name="T22" fmla="*/ 61 w 412"/>
                <a:gd name="T23" fmla="*/ 101 h 398"/>
                <a:gd name="T24" fmla="*/ 27 w 412"/>
                <a:gd name="T25" fmla="*/ 120 h 398"/>
                <a:gd name="T26" fmla="*/ 11 w 412"/>
                <a:gd name="T27" fmla="*/ 209 h 398"/>
                <a:gd name="T28" fmla="*/ 57 w 412"/>
                <a:gd name="T29" fmla="*/ 292 h 398"/>
                <a:gd name="T30" fmla="*/ 36 w 412"/>
                <a:gd name="T31" fmla="*/ 314 h 398"/>
                <a:gd name="T32" fmla="*/ 96 w 412"/>
                <a:gd name="T33" fmla="*/ 373 h 398"/>
                <a:gd name="T34" fmla="*/ 120 w 412"/>
                <a:gd name="T35" fmla="*/ 349 h 398"/>
                <a:gd name="T36" fmla="*/ 199 w 412"/>
                <a:gd name="T37" fmla="*/ 387 h 398"/>
                <a:gd name="T38" fmla="*/ 304 w 412"/>
                <a:gd name="T39" fmla="*/ 362 h 398"/>
                <a:gd name="T40" fmla="*/ 238 w 412"/>
                <a:gd name="T41" fmla="*/ 297 h 398"/>
                <a:gd name="T42" fmla="*/ 179 w 412"/>
                <a:gd name="T43" fmla="*/ 315 h 398"/>
                <a:gd name="T44" fmla="*/ 159 w 412"/>
                <a:gd name="T45" fmla="*/ 310 h 398"/>
                <a:gd name="T46" fmla="*/ 228 w 412"/>
                <a:gd name="T47" fmla="*/ 239 h 398"/>
                <a:gd name="T48" fmla="*/ 233 w 412"/>
                <a:gd name="T49" fmla="*/ 242 h 398"/>
                <a:gd name="T50" fmla="*/ 259 w 412"/>
                <a:gd name="T51" fmla="*/ 259 h 398"/>
                <a:gd name="T52" fmla="*/ 287 w 412"/>
                <a:gd name="T53" fmla="*/ 273 h 398"/>
                <a:gd name="T54" fmla="*/ 312 w 412"/>
                <a:gd name="T55" fmla="*/ 282 h 398"/>
                <a:gd name="T56" fmla="*/ 339 w 412"/>
                <a:gd name="T57" fmla="*/ 286 h 398"/>
                <a:gd name="T58" fmla="*/ 363 w 412"/>
                <a:gd name="T59" fmla="*/ 279 h 398"/>
                <a:gd name="T60" fmla="*/ 386 w 412"/>
                <a:gd name="T61" fmla="*/ 264 h 398"/>
                <a:gd name="T62" fmla="*/ 400 w 412"/>
                <a:gd name="T63" fmla="*/ 176 h 398"/>
                <a:gd name="T64" fmla="*/ 361 w 412"/>
                <a:gd name="T65" fmla="*/ 104 h 398"/>
                <a:gd name="T66" fmla="*/ 393 w 412"/>
                <a:gd name="T67" fmla="*/ 72 h 398"/>
                <a:gd name="T68" fmla="*/ 333 w 412"/>
                <a:gd name="T69" fmla="*/ 12 h 398"/>
                <a:gd name="T70" fmla="*/ 272 w 412"/>
                <a:gd name="T71" fmla="*/ 195 h 398"/>
                <a:gd name="T72" fmla="*/ 323 w 412"/>
                <a:gd name="T73" fmla="*/ 143 h 398"/>
                <a:gd name="T74" fmla="*/ 329 w 412"/>
                <a:gd name="T75" fmla="*/ 155 h 398"/>
                <a:gd name="T76" fmla="*/ 323 w 412"/>
                <a:gd name="T77" fmla="*/ 197 h 398"/>
                <a:gd name="T78" fmla="*/ 304 w 412"/>
                <a:gd name="T79" fmla="*/ 205 h 398"/>
                <a:gd name="T80" fmla="*/ 274 w 412"/>
                <a:gd name="T81" fmla="*/ 196 h 398"/>
                <a:gd name="T82" fmla="*/ 272 w 412"/>
                <a:gd name="T83" fmla="*/ 195 h 398"/>
                <a:gd name="T84" fmla="*/ 93 w 412"/>
                <a:gd name="T85" fmla="*/ 255 h 398"/>
                <a:gd name="T86" fmla="*/ 82 w 412"/>
                <a:gd name="T87" fmla="*/ 230 h 398"/>
                <a:gd name="T88" fmla="*/ 90 w 412"/>
                <a:gd name="T89" fmla="*/ 187 h 398"/>
                <a:gd name="T90" fmla="*/ 108 w 412"/>
                <a:gd name="T91" fmla="*/ 178 h 398"/>
                <a:gd name="T92" fmla="*/ 128 w 412"/>
                <a:gd name="T93" fmla="*/ 179 h 398"/>
                <a:gd name="T94" fmla="*/ 153 w 412"/>
                <a:gd name="T95" fmla="*/ 190 h 398"/>
                <a:gd name="T96" fmla="*/ 156 w 412"/>
                <a:gd name="T97" fmla="*/ 191 h 398"/>
                <a:gd name="T98" fmla="*/ 93 w 412"/>
                <a:gd name="T99" fmla="*/ 25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2" h="398">
                  <a:moveTo>
                    <a:pt x="333" y="12"/>
                  </a:moveTo>
                  <a:lnTo>
                    <a:pt x="301" y="45"/>
                  </a:lnTo>
                  <a:cubicBezTo>
                    <a:pt x="276" y="27"/>
                    <a:pt x="251" y="15"/>
                    <a:pt x="224" y="9"/>
                  </a:cubicBezTo>
                  <a:cubicBezTo>
                    <a:pt x="186" y="0"/>
                    <a:pt x="154" y="8"/>
                    <a:pt x="129" y="34"/>
                  </a:cubicBezTo>
                  <a:lnTo>
                    <a:pt x="195" y="98"/>
                  </a:lnTo>
                  <a:cubicBezTo>
                    <a:pt x="209" y="85"/>
                    <a:pt x="225" y="79"/>
                    <a:pt x="244" y="81"/>
                  </a:cubicBezTo>
                  <a:cubicBezTo>
                    <a:pt x="250" y="81"/>
                    <a:pt x="256" y="82"/>
                    <a:pt x="262" y="84"/>
                  </a:cubicBezTo>
                  <a:lnTo>
                    <a:pt x="198" y="149"/>
                  </a:lnTo>
                  <a:cubicBezTo>
                    <a:pt x="188" y="142"/>
                    <a:pt x="179" y="136"/>
                    <a:pt x="172" y="132"/>
                  </a:cubicBezTo>
                  <a:cubicBezTo>
                    <a:pt x="163" y="126"/>
                    <a:pt x="151" y="119"/>
                    <a:pt x="135" y="112"/>
                  </a:cubicBezTo>
                  <a:cubicBezTo>
                    <a:pt x="120" y="104"/>
                    <a:pt x="106" y="100"/>
                    <a:pt x="96" y="98"/>
                  </a:cubicBezTo>
                  <a:cubicBezTo>
                    <a:pt x="85" y="97"/>
                    <a:pt x="73" y="97"/>
                    <a:pt x="61" y="101"/>
                  </a:cubicBezTo>
                  <a:cubicBezTo>
                    <a:pt x="48" y="104"/>
                    <a:pt x="37" y="110"/>
                    <a:pt x="27" y="120"/>
                  </a:cubicBezTo>
                  <a:cubicBezTo>
                    <a:pt x="5" y="143"/>
                    <a:pt x="0" y="173"/>
                    <a:pt x="11" y="209"/>
                  </a:cubicBezTo>
                  <a:cubicBezTo>
                    <a:pt x="19" y="238"/>
                    <a:pt x="35" y="266"/>
                    <a:pt x="57" y="292"/>
                  </a:cubicBezTo>
                  <a:lnTo>
                    <a:pt x="36" y="314"/>
                  </a:lnTo>
                  <a:lnTo>
                    <a:pt x="96" y="373"/>
                  </a:lnTo>
                  <a:lnTo>
                    <a:pt x="120" y="349"/>
                  </a:lnTo>
                  <a:cubicBezTo>
                    <a:pt x="145" y="368"/>
                    <a:pt x="172" y="380"/>
                    <a:pt x="199" y="387"/>
                  </a:cubicBezTo>
                  <a:cubicBezTo>
                    <a:pt x="242" y="398"/>
                    <a:pt x="276" y="389"/>
                    <a:pt x="304" y="362"/>
                  </a:cubicBezTo>
                  <a:lnTo>
                    <a:pt x="238" y="297"/>
                  </a:lnTo>
                  <a:cubicBezTo>
                    <a:pt x="222" y="313"/>
                    <a:pt x="202" y="319"/>
                    <a:pt x="179" y="315"/>
                  </a:cubicBezTo>
                  <a:cubicBezTo>
                    <a:pt x="172" y="314"/>
                    <a:pt x="165" y="312"/>
                    <a:pt x="159" y="310"/>
                  </a:cubicBezTo>
                  <a:lnTo>
                    <a:pt x="228" y="239"/>
                  </a:lnTo>
                  <a:cubicBezTo>
                    <a:pt x="230" y="240"/>
                    <a:pt x="232" y="241"/>
                    <a:pt x="233" y="242"/>
                  </a:cubicBezTo>
                  <a:cubicBezTo>
                    <a:pt x="239" y="246"/>
                    <a:pt x="248" y="251"/>
                    <a:pt x="259" y="259"/>
                  </a:cubicBezTo>
                  <a:cubicBezTo>
                    <a:pt x="271" y="266"/>
                    <a:pt x="280" y="271"/>
                    <a:pt x="287" y="273"/>
                  </a:cubicBezTo>
                  <a:cubicBezTo>
                    <a:pt x="293" y="276"/>
                    <a:pt x="302" y="279"/>
                    <a:pt x="312" y="282"/>
                  </a:cubicBezTo>
                  <a:cubicBezTo>
                    <a:pt x="323" y="285"/>
                    <a:pt x="332" y="286"/>
                    <a:pt x="339" y="286"/>
                  </a:cubicBezTo>
                  <a:cubicBezTo>
                    <a:pt x="346" y="285"/>
                    <a:pt x="354" y="283"/>
                    <a:pt x="363" y="279"/>
                  </a:cubicBezTo>
                  <a:cubicBezTo>
                    <a:pt x="371" y="276"/>
                    <a:pt x="379" y="271"/>
                    <a:pt x="386" y="264"/>
                  </a:cubicBezTo>
                  <a:cubicBezTo>
                    <a:pt x="407" y="242"/>
                    <a:pt x="412" y="212"/>
                    <a:pt x="400" y="176"/>
                  </a:cubicBezTo>
                  <a:cubicBezTo>
                    <a:pt x="392" y="151"/>
                    <a:pt x="379" y="127"/>
                    <a:pt x="361" y="104"/>
                  </a:cubicBezTo>
                  <a:lnTo>
                    <a:pt x="393" y="72"/>
                  </a:lnTo>
                  <a:lnTo>
                    <a:pt x="333" y="12"/>
                  </a:lnTo>
                  <a:moveTo>
                    <a:pt x="272" y="195"/>
                  </a:moveTo>
                  <a:lnTo>
                    <a:pt x="323" y="143"/>
                  </a:lnTo>
                  <a:cubicBezTo>
                    <a:pt x="325" y="146"/>
                    <a:pt x="327" y="151"/>
                    <a:pt x="329" y="155"/>
                  </a:cubicBezTo>
                  <a:cubicBezTo>
                    <a:pt x="335" y="172"/>
                    <a:pt x="334" y="186"/>
                    <a:pt x="323" y="197"/>
                  </a:cubicBezTo>
                  <a:cubicBezTo>
                    <a:pt x="318" y="202"/>
                    <a:pt x="312" y="204"/>
                    <a:pt x="304" y="205"/>
                  </a:cubicBezTo>
                  <a:cubicBezTo>
                    <a:pt x="296" y="205"/>
                    <a:pt x="286" y="202"/>
                    <a:pt x="274" y="196"/>
                  </a:cubicBezTo>
                  <a:lnTo>
                    <a:pt x="272" y="195"/>
                  </a:lnTo>
                  <a:moveTo>
                    <a:pt x="93" y="255"/>
                  </a:moveTo>
                  <a:cubicBezTo>
                    <a:pt x="88" y="247"/>
                    <a:pt x="84" y="239"/>
                    <a:pt x="82" y="230"/>
                  </a:cubicBezTo>
                  <a:cubicBezTo>
                    <a:pt x="76" y="213"/>
                    <a:pt x="79" y="198"/>
                    <a:pt x="90" y="187"/>
                  </a:cubicBezTo>
                  <a:cubicBezTo>
                    <a:pt x="95" y="182"/>
                    <a:pt x="101" y="179"/>
                    <a:pt x="108" y="178"/>
                  </a:cubicBezTo>
                  <a:cubicBezTo>
                    <a:pt x="115" y="177"/>
                    <a:pt x="122" y="177"/>
                    <a:pt x="128" y="179"/>
                  </a:cubicBezTo>
                  <a:cubicBezTo>
                    <a:pt x="134" y="180"/>
                    <a:pt x="143" y="184"/>
                    <a:pt x="153" y="190"/>
                  </a:cubicBezTo>
                  <a:lnTo>
                    <a:pt x="156" y="191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47">
              <a:extLst>
                <a:ext uri="{FF2B5EF4-FFF2-40B4-BE49-F238E27FC236}">
                  <a16:creationId xmlns:a16="http://schemas.microsoft.com/office/drawing/2014/main" id="{DB6DA14B-44A9-4E91-8FB7-7CFCD7E21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1448" y="5187576"/>
              <a:ext cx="134170" cy="130373"/>
            </a:xfrm>
            <a:custGeom>
              <a:avLst/>
              <a:gdLst>
                <a:gd name="T0" fmla="*/ 334 w 413"/>
                <a:gd name="T1" fmla="*/ 12 h 398"/>
                <a:gd name="T2" fmla="*/ 301 w 413"/>
                <a:gd name="T3" fmla="*/ 45 h 398"/>
                <a:gd name="T4" fmla="*/ 225 w 413"/>
                <a:gd name="T5" fmla="*/ 9 h 398"/>
                <a:gd name="T6" fmla="*/ 130 w 413"/>
                <a:gd name="T7" fmla="*/ 34 h 398"/>
                <a:gd name="T8" fmla="*/ 196 w 413"/>
                <a:gd name="T9" fmla="*/ 98 h 398"/>
                <a:gd name="T10" fmla="*/ 245 w 413"/>
                <a:gd name="T11" fmla="*/ 81 h 398"/>
                <a:gd name="T12" fmla="*/ 262 w 413"/>
                <a:gd name="T13" fmla="*/ 84 h 398"/>
                <a:gd name="T14" fmla="*/ 199 w 413"/>
                <a:gd name="T15" fmla="*/ 149 h 398"/>
                <a:gd name="T16" fmla="*/ 173 w 413"/>
                <a:gd name="T17" fmla="*/ 132 h 398"/>
                <a:gd name="T18" fmla="*/ 136 w 413"/>
                <a:gd name="T19" fmla="*/ 112 h 398"/>
                <a:gd name="T20" fmla="*/ 96 w 413"/>
                <a:gd name="T21" fmla="*/ 98 h 398"/>
                <a:gd name="T22" fmla="*/ 62 w 413"/>
                <a:gd name="T23" fmla="*/ 101 h 398"/>
                <a:gd name="T24" fmla="*/ 28 w 413"/>
                <a:gd name="T25" fmla="*/ 120 h 398"/>
                <a:gd name="T26" fmla="*/ 11 w 413"/>
                <a:gd name="T27" fmla="*/ 209 h 398"/>
                <a:gd name="T28" fmla="*/ 58 w 413"/>
                <a:gd name="T29" fmla="*/ 292 h 398"/>
                <a:gd name="T30" fmla="*/ 36 w 413"/>
                <a:gd name="T31" fmla="*/ 314 h 398"/>
                <a:gd name="T32" fmla="*/ 97 w 413"/>
                <a:gd name="T33" fmla="*/ 373 h 398"/>
                <a:gd name="T34" fmla="*/ 120 w 413"/>
                <a:gd name="T35" fmla="*/ 349 h 398"/>
                <a:gd name="T36" fmla="*/ 200 w 413"/>
                <a:gd name="T37" fmla="*/ 387 h 398"/>
                <a:gd name="T38" fmla="*/ 304 w 413"/>
                <a:gd name="T39" fmla="*/ 362 h 398"/>
                <a:gd name="T40" fmla="*/ 238 w 413"/>
                <a:gd name="T41" fmla="*/ 297 h 398"/>
                <a:gd name="T42" fmla="*/ 180 w 413"/>
                <a:gd name="T43" fmla="*/ 315 h 398"/>
                <a:gd name="T44" fmla="*/ 159 w 413"/>
                <a:gd name="T45" fmla="*/ 310 h 398"/>
                <a:gd name="T46" fmla="*/ 229 w 413"/>
                <a:gd name="T47" fmla="*/ 239 h 398"/>
                <a:gd name="T48" fmla="*/ 234 w 413"/>
                <a:gd name="T49" fmla="*/ 242 h 398"/>
                <a:gd name="T50" fmla="*/ 260 w 413"/>
                <a:gd name="T51" fmla="*/ 259 h 398"/>
                <a:gd name="T52" fmla="*/ 288 w 413"/>
                <a:gd name="T53" fmla="*/ 273 h 398"/>
                <a:gd name="T54" fmla="*/ 313 w 413"/>
                <a:gd name="T55" fmla="*/ 282 h 398"/>
                <a:gd name="T56" fmla="*/ 340 w 413"/>
                <a:gd name="T57" fmla="*/ 286 h 398"/>
                <a:gd name="T58" fmla="*/ 363 w 413"/>
                <a:gd name="T59" fmla="*/ 279 h 398"/>
                <a:gd name="T60" fmla="*/ 386 w 413"/>
                <a:gd name="T61" fmla="*/ 264 h 398"/>
                <a:gd name="T62" fmla="*/ 401 w 413"/>
                <a:gd name="T63" fmla="*/ 176 h 398"/>
                <a:gd name="T64" fmla="*/ 362 w 413"/>
                <a:gd name="T65" fmla="*/ 104 h 398"/>
                <a:gd name="T66" fmla="*/ 394 w 413"/>
                <a:gd name="T67" fmla="*/ 72 h 398"/>
                <a:gd name="T68" fmla="*/ 334 w 413"/>
                <a:gd name="T69" fmla="*/ 12 h 398"/>
                <a:gd name="T70" fmla="*/ 273 w 413"/>
                <a:gd name="T71" fmla="*/ 195 h 398"/>
                <a:gd name="T72" fmla="*/ 324 w 413"/>
                <a:gd name="T73" fmla="*/ 143 h 398"/>
                <a:gd name="T74" fmla="*/ 329 w 413"/>
                <a:gd name="T75" fmla="*/ 155 h 398"/>
                <a:gd name="T76" fmla="*/ 324 w 413"/>
                <a:gd name="T77" fmla="*/ 197 h 398"/>
                <a:gd name="T78" fmla="*/ 305 w 413"/>
                <a:gd name="T79" fmla="*/ 205 h 398"/>
                <a:gd name="T80" fmla="*/ 275 w 413"/>
                <a:gd name="T81" fmla="*/ 196 h 398"/>
                <a:gd name="T82" fmla="*/ 273 w 413"/>
                <a:gd name="T83" fmla="*/ 195 h 398"/>
                <a:gd name="T84" fmla="*/ 94 w 413"/>
                <a:gd name="T85" fmla="*/ 255 h 398"/>
                <a:gd name="T86" fmla="*/ 83 w 413"/>
                <a:gd name="T87" fmla="*/ 230 h 398"/>
                <a:gd name="T88" fmla="*/ 90 w 413"/>
                <a:gd name="T89" fmla="*/ 187 h 398"/>
                <a:gd name="T90" fmla="*/ 109 w 413"/>
                <a:gd name="T91" fmla="*/ 178 h 398"/>
                <a:gd name="T92" fmla="*/ 129 w 413"/>
                <a:gd name="T93" fmla="*/ 179 h 398"/>
                <a:gd name="T94" fmla="*/ 154 w 413"/>
                <a:gd name="T95" fmla="*/ 190 h 398"/>
                <a:gd name="T96" fmla="*/ 157 w 413"/>
                <a:gd name="T97" fmla="*/ 191 h 398"/>
                <a:gd name="T98" fmla="*/ 94 w 413"/>
                <a:gd name="T99" fmla="*/ 25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98">
                  <a:moveTo>
                    <a:pt x="334" y="12"/>
                  </a:moveTo>
                  <a:lnTo>
                    <a:pt x="301" y="45"/>
                  </a:lnTo>
                  <a:cubicBezTo>
                    <a:pt x="277" y="27"/>
                    <a:pt x="251" y="15"/>
                    <a:pt x="225" y="9"/>
                  </a:cubicBezTo>
                  <a:cubicBezTo>
                    <a:pt x="187" y="0"/>
                    <a:pt x="155" y="8"/>
                    <a:pt x="130" y="34"/>
                  </a:cubicBezTo>
                  <a:lnTo>
                    <a:pt x="196" y="98"/>
                  </a:lnTo>
                  <a:cubicBezTo>
                    <a:pt x="210" y="85"/>
                    <a:pt x="226" y="79"/>
                    <a:pt x="245" y="81"/>
                  </a:cubicBezTo>
                  <a:cubicBezTo>
                    <a:pt x="251" y="81"/>
                    <a:pt x="257" y="82"/>
                    <a:pt x="262" y="84"/>
                  </a:cubicBezTo>
                  <a:lnTo>
                    <a:pt x="199" y="149"/>
                  </a:lnTo>
                  <a:cubicBezTo>
                    <a:pt x="189" y="142"/>
                    <a:pt x="180" y="136"/>
                    <a:pt x="173" y="132"/>
                  </a:cubicBezTo>
                  <a:cubicBezTo>
                    <a:pt x="164" y="126"/>
                    <a:pt x="151" y="119"/>
                    <a:pt x="136" y="112"/>
                  </a:cubicBezTo>
                  <a:cubicBezTo>
                    <a:pt x="120" y="104"/>
                    <a:pt x="107" y="100"/>
                    <a:pt x="96" y="98"/>
                  </a:cubicBezTo>
                  <a:cubicBezTo>
                    <a:pt x="86" y="97"/>
                    <a:pt x="74" y="97"/>
                    <a:pt x="62" y="101"/>
                  </a:cubicBezTo>
                  <a:cubicBezTo>
                    <a:pt x="49" y="104"/>
                    <a:pt x="38" y="110"/>
                    <a:pt x="28" y="120"/>
                  </a:cubicBezTo>
                  <a:cubicBezTo>
                    <a:pt x="6" y="143"/>
                    <a:pt x="0" y="173"/>
                    <a:pt x="11" y="209"/>
                  </a:cubicBezTo>
                  <a:cubicBezTo>
                    <a:pt x="20" y="238"/>
                    <a:pt x="36" y="266"/>
                    <a:pt x="58" y="292"/>
                  </a:cubicBezTo>
                  <a:lnTo>
                    <a:pt x="36" y="314"/>
                  </a:lnTo>
                  <a:lnTo>
                    <a:pt x="97" y="373"/>
                  </a:lnTo>
                  <a:lnTo>
                    <a:pt x="120" y="349"/>
                  </a:lnTo>
                  <a:cubicBezTo>
                    <a:pt x="146" y="368"/>
                    <a:pt x="173" y="380"/>
                    <a:pt x="200" y="387"/>
                  </a:cubicBezTo>
                  <a:cubicBezTo>
                    <a:pt x="242" y="398"/>
                    <a:pt x="277" y="389"/>
                    <a:pt x="304" y="362"/>
                  </a:cubicBezTo>
                  <a:lnTo>
                    <a:pt x="238" y="297"/>
                  </a:lnTo>
                  <a:cubicBezTo>
                    <a:pt x="223" y="313"/>
                    <a:pt x="203" y="319"/>
                    <a:pt x="180" y="315"/>
                  </a:cubicBezTo>
                  <a:cubicBezTo>
                    <a:pt x="173" y="314"/>
                    <a:pt x="166" y="312"/>
                    <a:pt x="159" y="310"/>
                  </a:cubicBezTo>
                  <a:lnTo>
                    <a:pt x="229" y="239"/>
                  </a:lnTo>
                  <a:cubicBezTo>
                    <a:pt x="231" y="240"/>
                    <a:pt x="233" y="241"/>
                    <a:pt x="234" y="242"/>
                  </a:cubicBezTo>
                  <a:cubicBezTo>
                    <a:pt x="240" y="246"/>
                    <a:pt x="248" y="251"/>
                    <a:pt x="260" y="259"/>
                  </a:cubicBezTo>
                  <a:cubicBezTo>
                    <a:pt x="272" y="266"/>
                    <a:pt x="281" y="271"/>
                    <a:pt x="288" y="273"/>
                  </a:cubicBezTo>
                  <a:cubicBezTo>
                    <a:pt x="294" y="276"/>
                    <a:pt x="303" y="279"/>
                    <a:pt x="313" y="282"/>
                  </a:cubicBezTo>
                  <a:cubicBezTo>
                    <a:pt x="324" y="285"/>
                    <a:pt x="333" y="286"/>
                    <a:pt x="340" y="286"/>
                  </a:cubicBezTo>
                  <a:cubicBezTo>
                    <a:pt x="347" y="285"/>
                    <a:pt x="355" y="283"/>
                    <a:pt x="363" y="279"/>
                  </a:cubicBezTo>
                  <a:cubicBezTo>
                    <a:pt x="372" y="276"/>
                    <a:pt x="379" y="271"/>
                    <a:pt x="386" y="264"/>
                  </a:cubicBezTo>
                  <a:cubicBezTo>
                    <a:pt x="408" y="242"/>
                    <a:pt x="413" y="212"/>
                    <a:pt x="401" y="176"/>
                  </a:cubicBezTo>
                  <a:cubicBezTo>
                    <a:pt x="393" y="151"/>
                    <a:pt x="380" y="127"/>
                    <a:pt x="362" y="104"/>
                  </a:cubicBezTo>
                  <a:lnTo>
                    <a:pt x="394" y="72"/>
                  </a:lnTo>
                  <a:lnTo>
                    <a:pt x="334" y="12"/>
                  </a:lnTo>
                  <a:close/>
                  <a:moveTo>
                    <a:pt x="273" y="195"/>
                  </a:moveTo>
                  <a:lnTo>
                    <a:pt x="324" y="143"/>
                  </a:lnTo>
                  <a:cubicBezTo>
                    <a:pt x="326" y="146"/>
                    <a:pt x="328" y="151"/>
                    <a:pt x="329" y="155"/>
                  </a:cubicBezTo>
                  <a:cubicBezTo>
                    <a:pt x="336" y="172"/>
                    <a:pt x="334" y="186"/>
                    <a:pt x="324" y="197"/>
                  </a:cubicBezTo>
                  <a:cubicBezTo>
                    <a:pt x="319" y="202"/>
                    <a:pt x="312" y="204"/>
                    <a:pt x="305" y="205"/>
                  </a:cubicBezTo>
                  <a:cubicBezTo>
                    <a:pt x="297" y="204"/>
                    <a:pt x="287" y="202"/>
                    <a:pt x="275" y="196"/>
                  </a:cubicBezTo>
                  <a:lnTo>
                    <a:pt x="273" y="195"/>
                  </a:lnTo>
                  <a:close/>
                  <a:moveTo>
                    <a:pt x="94" y="255"/>
                  </a:moveTo>
                  <a:cubicBezTo>
                    <a:pt x="89" y="247"/>
                    <a:pt x="85" y="239"/>
                    <a:pt x="83" y="230"/>
                  </a:cubicBezTo>
                  <a:cubicBezTo>
                    <a:pt x="77" y="213"/>
                    <a:pt x="80" y="198"/>
                    <a:pt x="90" y="187"/>
                  </a:cubicBezTo>
                  <a:cubicBezTo>
                    <a:pt x="95" y="182"/>
                    <a:pt x="102" y="179"/>
                    <a:pt x="109" y="178"/>
                  </a:cubicBezTo>
                  <a:cubicBezTo>
                    <a:pt x="116" y="177"/>
                    <a:pt x="123" y="177"/>
                    <a:pt x="129" y="179"/>
                  </a:cubicBezTo>
                  <a:cubicBezTo>
                    <a:pt x="135" y="180"/>
                    <a:pt x="144" y="184"/>
                    <a:pt x="154" y="190"/>
                  </a:cubicBezTo>
                  <a:lnTo>
                    <a:pt x="157" y="191"/>
                  </a:lnTo>
                  <a:lnTo>
                    <a:pt x="94" y="2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20EE40-0312-40B3-AD2F-4D280DC741B6}"/>
              </a:ext>
            </a:extLst>
          </p:cNvPr>
          <p:cNvSpPr/>
          <p:nvPr/>
        </p:nvSpPr>
        <p:spPr>
          <a:xfrm>
            <a:off x="6662129" y="3695700"/>
            <a:ext cx="4272343" cy="2427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405DB-3273-48D0-B82D-40A3062EB5D9}"/>
              </a:ext>
            </a:extLst>
          </p:cNvPr>
          <p:cNvSpPr txBox="1"/>
          <p:nvPr/>
        </p:nvSpPr>
        <p:spPr>
          <a:xfrm>
            <a:off x="7257058" y="2531892"/>
            <a:ext cx="3243644" cy="7423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Erat praesent cu ius.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E6464-AA8E-4A58-80D3-D39144CC332C}"/>
              </a:ext>
            </a:extLst>
          </p:cNvPr>
          <p:cNvSpPr txBox="1"/>
          <p:nvPr/>
        </p:nvSpPr>
        <p:spPr>
          <a:xfrm>
            <a:off x="7257058" y="4500800"/>
            <a:ext cx="3243645" cy="1185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amet</a:t>
            </a:r>
            <a:r>
              <a:rPr kumimoji="1" lang="en" altLang="x-none" sz="1200" dirty="0">
                <a:solidFill>
                  <a:schemeClr val="bg1"/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melius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mea</a:t>
            </a:r>
            <a:r>
              <a:rPr kumimoji="1" lang="en" altLang="x-none" sz="1200" dirty="0">
                <a:solidFill>
                  <a:schemeClr val="bg1"/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vix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ullum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causae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consulatu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accusata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pertinacia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ei</a:t>
            </a:r>
            <a:r>
              <a:rPr kumimoji="1" lang="en" altLang="x-none" sz="1200" dirty="0">
                <a:solidFill>
                  <a:schemeClr val="bg1"/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Erat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praesent</a:t>
            </a:r>
            <a:r>
              <a:rPr kumimoji="1" lang="en" altLang="x-none" sz="1200" dirty="0">
                <a:solidFill>
                  <a:schemeClr val="bg1"/>
                </a:solidFill>
              </a:rPr>
              <a:t> cu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ius</a:t>
            </a:r>
            <a:r>
              <a:rPr kumimoji="1" lang="en" altLang="x-none" sz="1200" dirty="0">
                <a:solidFill>
                  <a:schemeClr val="bg1"/>
                </a:solidFill>
              </a:rPr>
              <a:t>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rebum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persecuti</a:t>
            </a:r>
            <a:r>
              <a:rPr kumimoji="1" lang="en" altLang="x-none" sz="1200" dirty="0">
                <a:solidFill>
                  <a:schemeClr val="bg1"/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dicant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ridens</a:t>
            </a:r>
            <a:r>
              <a:rPr kumimoji="1" lang="en" altLang="x-none" sz="1200" dirty="0">
                <a:solidFill>
                  <a:schemeClr val="bg1"/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Nonumes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periculis</a:t>
            </a:r>
            <a:r>
              <a:rPr kumimoji="1" lang="en" altLang="x-none" sz="1200" dirty="0">
                <a:solidFill>
                  <a:schemeClr val="bg1"/>
                </a:solidFill>
              </a:rPr>
              <a:t> </a:t>
            </a:r>
            <a:r>
              <a:rPr kumimoji="1" lang="en" altLang="x-none" sz="1200" dirty="0" err="1">
                <a:solidFill>
                  <a:schemeClr val="bg1"/>
                </a:solidFill>
              </a:rPr>
              <a:t>appellantur</a:t>
            </a:r>
            <a:r>
              <a:rPr kumimoji="1" lang="en" altLang="x-none" sz="1200" dirty="0">
                <a:solidFill>
                  <a:schemeClr val="bg1"/>
                </a:solidFill>
              </a:rPr>
              <a:t> qui ne. </a:t>
            </a:r>
            <a:endParaRPr kumimoji="1" lang="x-none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1F029-1EB9-4FF0-BA27-5A6BDDF280B1}"/>
              </a:ext>
            </a:extLst>
          </p:cNvPr>
          <p:cNvSpPr txBox="1"/>
          <p:nvPr/>
        </p:nvSpPr>
        <p:spPr>
          <a:xfrm>
            <a:off x="7257058" y="4089529"/>
            <a:ext cx="3243645" cy="299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4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3C7E1-9180-42B1-93FE-37DA4AF3ABEF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804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A35BB6-AAB1-4CEF-9A34-C715B77A0803}"/>
              </a:ext>
            </a:extLst>
          </p:cNvPr>
          <p:cNvSpPr txBox="1"/>
          <p:nvPr/>
        </p:nvSpPr>
        <p:spPr>
          <a:xfrm>
            <a:off x="990599" y="3655472"/>
            <a:ext cx="3400425" cy="14071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posse facer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ad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vix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ullum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causae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consulatu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accusata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pertinacia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vis.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praesent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cu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rebum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persecuti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quo ne,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dicant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ridens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usu.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Nonumes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" altLang="x-non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appellantur</a:t>
            </a:r>
            <a:r>
              <a:rPr kumimoji="1" lang="en" altLang="x-non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qui ne. Et graeci similique conclusionemque eos, iuvaret accusam ullamcorper te eum.</a:t>
            </a:r>
            <a:endParaRPr kumimoji="1" lang="x-none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7BFF3-213C-4133-B23E-A5DA653ED70D}"/>
              </a:ext>
            </a:extLst>
          </p:cNvPr>
          <p:cNvSpPr txBox="1"/>
          <p:nvPr/>
        </p:nvSpPr>
        <p:spPr>
          <a:xfrm>
            <a:off x="990600" y="3205914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" altLang="x-none" sz="1200" b="1" dirty="0">
                <a:solidFill>
                  <a:schemeClr val="accent2"/>
                </a:solidFill>
              </a:rPr>
              <a:t>Insert your subtitle here.</a:t>
            </a:r>
            <a:endParaRPr kumimoji="1" lang="x-none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83DFA-A119-45F0-BFB4-4AED61DB3E34}"/>
              </a:ext>
            </a:extLst>
          </p:cNvPr>
          <p:cNvSpPr txBox="1"/>
          <p:nvPr/>
        </p:nvSpPr>
        <p:spPr>
          <a:xfrm>
            <a:off x="990600" y="920160"/>
            <a:ext cx="486495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Smartphone</a:t>
            </a:r>
          </a:p>
          <a:p>
            <a:r>
              <a:rPr kumimoji="1" lang="en" altLang="en-US" sz="3200" dirty="0">
                <a:solidFill>
                  <a:schemeClr val="accent2"/>
                </a:solidFill>
                <a:latin typeface="+mj-lt"/>
              </a:rPr>
              <a:t>Mockup</a:t>
            </a:r>
          </a:p>
          <a:p>
            <a:r>
              <a:rPr kumimoji="1" lang="e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Slide</a:t>
            </a:r>
            <a:endParaRPr kumimoji="1" lang="x-none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3E1ABE-62B6-483C-BD4F-384C7A7FFAC0}"/>
              </a:ext>
            </a:extLst>
          </p:cNvPr>
          <p:cNvSpPr txBox="1"/>
          <p:nvPr/>
        </p:nvSpPr>
        <p:spPr>
          <a:xfrm>
            <a:off x="8087078" y="6181389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accent1"/>
                </a:solidFill>
              </a:rPr>
              <a:t>About Stock</a:t>
            </a:r>
            <a:endParaRPr kumimoji="1" lang="x-none" altLang="en-US" sz="1200" i="1" dirty="0">
              <a:solidFill>
                <a:schemeClr val="accent1"/>
              </a:solidFill>
            </a:endParaRP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829491D2-336A-4950-A8FB-47A5B16D91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37028" r="37028"/>
          <a:stretch>
            <a:fillRect/>
          </a:stretch>
        </p:blipFill>
        <p:spPr/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0DDA82A1-A81B-474B-9411-6E68DD23B0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0908" r="30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40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사람, 남자, 쥐고있는, 실외이(가) 표시된 사진&#10;&#10;자동 생성된 설명">
            <a:extLst>
              <a:ext uri="{FF2B5EF4-FFF2-40B4-BE49-F238E27FC236}">
                <a16:creationId xmlns:a16="http://schemas.microsoft.com/office/drawing/2014/main" id="{419C0E05-A758-294A-894D-1F59BE7117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9" r="13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2F2A6-4228-0644-AC68-A714A7D13741}"/>
              </a:ext>
            </a:extLst>
          </p:cNvPr>
          <p:cNvSpPr txBox="1"/>
          <p:nvPr/>
        </p:nvSpPr>
        <p:spPr>
          <a:xfrm>
            <a:off x="5447603" y="2705725"/>
            <a:ext cx="592175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x-none" sz="8800" dirty="0">
                <a:solidFill>
                  <a:schemeClr val="bg1"/>
                </a:solidFill>
                <a:latin typeface="+mj-lt"/>
              </a:rPr>
              <a:t>Thank you</a:t>
            </a:r>
            <a:endParaRPr kumimoji="1" lang="x-none" altLang="en-US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48123-79F9-EC46-BF30-1E7F0D6A98DD}"/>
              </a:ext>
            </a:extLst>
          </p:cNvPr>
          <p:cNvSpPr txBox="1"/>
          <p:nvPr/>
        </p:nvSpPr>
        <p:spPr>
          <a:xfrm>
            <a:off x="8087078" y="229850"/>
            <a:ext cx="3822700" cy="299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" altLang="x-none" sz="1200" i="1" dirty="0">
                <a:solidFill>
                  <a:schemeClr val="bg1">
                    <a:lumMod val="65000"/>
                  </a:schemeClr>
                </a:solidFill>
              </a:rPr>
              <a:t>About Stock</a:t>
            </a:r>
            <a:endParaRPr kumimoji="1" lang="x-none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9BCF5946-1E89-4C41-BFCF-C8218954CCAA}"/>
              </a:ext>
            </a:extLst>
          </p:cNvPr>
          <p:cNvSpPr/>
          <p:nvPr/>
        </p:nvSpPr>
        <p:spPr>
          <a:xfrm>
            <a:off x="744740" y="-1"/>
            <a:ext cx="5248632" cy="2465142"/>
          </a:xfrm>
          <a:custGeom>
            <a:avLst/>
            <a:gdLst>
              <a:gd name="connsiteX0" fmla="*/ 0 w 5248632"/>
              <a:gd name="connsiteY0" fmla="*/ 0 h 2465142"/>
              <a:gd name="connsiteX1" fmla="*/ 1319766 w 5248632"/>
              <a:gd name="connsiteY1" fmla="*/ 0 h 2465142"/>
              <a:gd name="connsiteX2" fmla="*/ 1334671 w 5248632"/>
              <a:gd name="connsiteY2" fmla="*/ 97660 h 2465142"/>
              <a:gd name="connsiteX3" fmla="*/ 2624317 w 5248632"/>
              <a:gd name="connsiteY3" fmla="*/ 1148752 h 2465142"/>
              <a:gd name="connsiteX4" fmla="*/ 3913964 w 5248632"/>
              <a:gd name="connsiteY4" fmla="*/ 97660 h 2465142"/>
              <a:gd name="connsiteX5" fmla="*/ 3928869 w 5248632"/>
              <a:gd name="connsiteY5" fmla="*/ 0 h 2465142"/>
              <a:gd name="connsiteX6" fmla="*/ 5248632 w 5248632"/>
              <a:gd name="connsiteY6" fmla="*/ 0 h 2465142"/>
              <a:gd name="connsiteX7" fmla="*/ 5243504 w 5248632"/>
              <a:gd name="connsiteY7" fmla="*/ 101548 h 2465142"/>
              <a:gd name="connsiteX8" fmla="*/ 2624316 w 5248632"/>
              <a:gd name="connsiteY8" fmla="*/ 2465142 h 2465142"/>
              <a:gd name="connsiteX9" fmla="*/ 5128 w 5248632"/>
              <a:gd name="connsiteY9" fmla="*/ 101548 h 2465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632" h="2465142">
                <a:moveTo>
                  <a:pt x="0" y="0"/>
                </a:moveTo>
                <a:lnTo>
                  <a:pt x="1319766" y="0"/>
                </a:lnTo>
                <a:lnTo>
                  <a:pt x="1334671" y="97660"/>
                </a:lnTo>
                <a:cubicBezTo>
                  <a:pt x="1457419" y="697517"/>
                  <a:pt x="1988172" y="1148752"/>
                  <a:pt x="2624317" y="1148752"/>
                </a:cubicBezTo>
                <a:cubicBezTo>
                  <a:pt x="3260462" y="1148752"/>
                  <a:pt x="3791215" y="697517"/>
                  <a:pt x="3913964" y="97660"/>
                </a:cubicBezTo>
                <a:lnTo>
                  <a:pt x="3928869" y="0"/>
                </a:lnTo>
                <a:lnTo>
                  <a:pt x="5248632" y="0"/>
                </a:lnTo>
                <a:lnTo>
                  <a:pt x="5243504" y="101548"/>
                </a:lnTo>
                <a:cubicBezTo>
                  <a:pt x="5108680" y="1429144"/>
                  <a:pt x="3987483" y="2465142"/>
                  <a:pt x="2624316" y="2465142"/>
                </a:cubicBezTo>
                <a:cubicBezTo>
                  <a:pt x="1261149" y="2465142"/>
                  <a:pt x="139953" y="1429144"/>
                  <a:pt x="5128" y="101548"/>
                </a:cubicBezTo>
                <a:close/>
              </a:path>
            </a:pathLst>
          </a:custGeom>
          <a:solidFill>
            <a:schemeClr val="accent1"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1092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338891" y="261849"/>
            <a:ext cx="975760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</a:t>
            </a:r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Snapshot of Top 10 Cryptocurrencies by Market Cap</a:t>
            </a:r>
            <a:endParaRPr kumimoji="1" lang="x-none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5" name="cumulative_returns_24months.png" descr="cumulative_returns_24months.png">
            <a:extLst>
              <a:ext uri="{FF2B5EF4-FFF2-40B4-BE49-F238E27FC236}">
                <a16:creationId xmlns:a16="http://schemas.microsoft.com/office/drawing/2014/main" id="{DB0BA7DA-9FE9-6B42-250B-503D08681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0"/>
          <a:stretch/>
        </p:blipFill>
        <p:spPr>
          <a:xfrm>
            <a:off x="955018" y="1389057"/>
            <a:ext cx="10281964" cy="53207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681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338891" y="326244"/>
            <a:ext cx="975760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Cryptocurrency  Risk  / Return Profile </a:t>
            </a:r>
            <a:endParaRPr kumimoji="1" lang="x-none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4" name="volatility_market_cap.png" descr="volatility_market_cap.png">
            <a:extLst>
              <a:ext uri="{FF2B5EF4-FFF2-40B4-BE49-F238E27FC236}">
                <a16:creationId xmlns:a16="http://schemas.microsoft.com/office/drawing/2014/main" id="{1B99D545-6A17-77AB-9844-95473E779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891" y="2400154"/>
            <a:ext cx="5757108" cy="318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harpe_2018-p.png" descr="sharpe_2018-p.png">
            <a:extLst>
              <a:ext uri="{FF2B5EF4-FFF2-40B4-BE49-F238E27FC236}">
                <a16:creationId xmlns:a16="http://schemas.microsoft.com/office/drawing/2014/main" id="{BF0EB12B-D565-0C5F-957E-F8682E672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4350" y="2400153"/>
            <a:ext cx="5668757" cy="32288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088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Rolling Covariance for BTC and Cryptos, 2018 to Present</a:t>
            </a:r>
          </a:p>
        </p:txBody>
      </p:sp>
      <p:pic>
        <p:nvPicPr>
          <p:cNvPr id="5" name="rolling_covar_2018-p.png" descr="rolling_covar_2018-p.png">
            <a:extLst>
              <a:ext uri="{FF2B5EF4-FFF2-40B4-BE49-F238E27FC236}">
                <a16:creationId xmlns:a16="http://schemas.microsoft.com/office/drawing/2014/main" id="{C86BE15C-A712-45C1-D41B-723F7F6A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74" y="1461403"/>
            <a:ext cx="9625652" cy="401269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A9394A74-ECA6-8759-337A-9C6A9A39AA06}"/>
              </a:ext>
            </a:extLst>
          </p:cNvPr>
          <p:cNvSpPr txBox="1">
            <a:spLocks/>
          </p:cNvSpPr>
          <p:nvPr/>
        </p:nvSpPr>
        <p:spPr>
          <a:xfrm>
            <a:off x="722006" y="5590989"/>
            <a:ext cx="10747988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cryptos maintained a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 covariance with BTC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 crypto’s covariance appears to follow a similar trend,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tracking one another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 cryptos appear to offer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little downside protection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against BTC losses (poor diversification).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09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59100B-C094-1C42-8477-2887052A4F07}"/>
              </a:ext>
            </a:extLst>
          </p:cNvPr>
          <p:cNvSpPr txBox="1"/>
          <p:nvPr/>
        </p:nvSpPr>
        <p:spPr>
          <a:xfrm>
            <a:off x="338891" y="197454"/>
            <a:ext cx="109945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x-none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PART I:</a:t>
            </a:r>
          </a:p>
          <a:p>
            <a:r>
              <a:rPr kumimoji="1" lang="en" altLang="x-none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Beta for Various Cryptos with BTC as Index, 2018 to Present 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A9394A74-ECA6-8759-337A-9C6A9A39AA06}"/>
              </a:ext>
            </a:extLst>
          </p:cNvPr>
          <p:cNvSpPr txBox="1">
            <a:spLocks/>
          </p:cNvSpPr>
          <p:nvPr/>
        </p:nvSpPr>
        <p:spPr>
          <a:xfrm>
            <a:off x="475476" y="5555281"/>
            <a:ext cx="10994517" cy="57111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latinLnBrk="0" hangingPunct="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BTC as the index for cryptocurrency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here beta is the return generated that can be attributed to overall BTC returns.  It is the sensitivity to BTC’s movements.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Except for SOL, given these cryptos have similar betas ~1,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they all move relatively in sync with BTC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6" name="beta_btc_2018-p.png" descr="beta_btc_2018-p.png">
            <a:extLst>
              <a:ext uri="{FF2B5EF4-FFF2-40B4-BE49-F238E27FC236}">
                <a16:creationId xmlns:a16="http://schemas.microsoft.com/office/drawing/2014/main" id="{F19B8F1E-C7D8-F9F5-9AB9-7F4F5C3F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966" y="1535163"/>
            <a:ext cx="6400634" cy="36365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734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3">
      <a:dk1>
        <a:srgbClr val="000000"/>
      </a:dk1>
      <a:lt1>
        <a:srgbClr val="FFFFFF"/>
      </a:lt1>
      <a:dk2>
        <a:srgbClr val="28363D"/>
      </a:dk2>
      <a:lt2>
        <a:srgbClr val="F6F4E8"/>
      </a:lt2>
      <a:accent1>
        <a:srgbClr val="737BA9"/>
      </a:accent1>
      <a:accent2>
        <a:srgbClr val="494E6C"/>
      </a:accent2>
      <a:accent3>
        <a:srgbClr val="34374C"/>
      </a:accent3>
      <a:accent4>
        <a:srgbClr val="8B93D0"/>
      </a:accent4>
      <a:accent5>
        <a:srgbClr val="3B3D3D"/>
      </a:accent5>
      <a:accent6>
        <a:srgbClr val="173B4E"/>
      </a:accent6>
      <a:hlink>
        <a:srgbClr val="485468"/>
      </a:hlink>
      <a:folHlink>
        <a:srgbClr val="28363D"/>
      </a:folHlink>
    </a:clrScheme>
    <a:fontScheme name="사용자 지정 2">
      <a:majorFont>
        <a:latin typeface="Abril Fatfac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 algn="ctr">
          <a:defRPr kumimoji="1" sz="4400" dirty="0" smtClean="0">
            <a:solidFill>
              <a:schemeClr val="bg1"/>
            </a:solidFill>
            <a:latin typeface="Bebas Neue" panose="020B0606020202050201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6070</TotalTime>
  <Words>4055</Words>
  <Application>Microsoft Macintosh PowerPoint</Application>
  <PresentationFormat>Widescreen</PresentationFormat>
  <Paragraphs>382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Times New Roman</vt:lpstr>
      <vt:lpstr>Calibri</vt:lpstr>
      <vt:lpstr>Abril Fatface</vt:lpstr>
      <vt:lpstr>Helvetica Neue</vt:lpstr>
      <vt:lpstr>Arial</vt:lpstr>
      <vt:lpstr>Noto Sans</vt:lpstr>
      <vt:lpstr>맑은 고딕</vt:lpstr>
      <vt:lpstr>-apple-system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Analysis</vt:lpstr>
      <vt:lpstr>Puzzle Pieces Magnifying Glass</vt:lpstr>
      <vt:lpstr>Supply Chain Infographics</vt:lpstr>
      <vt:lpstr>List Type Process</vt:lpstr>
      <vt:lpstr>Vertical Block List</vt:lpstr>
      <vt:lpstr>Tab Table</vt:lpstr>
      <vt:lpstr>Four Folded Arrow Cycle</vt:lpstr>
      <vt:lpstr>Stock Chart Slide</vt:lpstr>
      <vt:lpstr>Process Diagram</vt:lpstr>
      <vt:lpstr>Organization Chart</vt:lpstr>
      <vt:lpstr>Two Connected Triangles</vt:lpstr>
      <vt:lpstr>Vertical Check-List</vt:lpstr>
      <vt:lpstr>Overlapping Doughnut</vt:lpstr>
      <vt:lpstr>World of Money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HA.PARK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NICOLE ROBERTS</cp:lastModifiedBy>
  <cp:revision>29</cp:revision>
  <dcterms:created xsi:type="dcterms:W3CDTF">2020-07-04T12:46:20Z</dcterms:created>
  <dcterms:modified xsi:type="dcterms:W3CDTF">2022-05-11T23:37:23Z</dcterms:modified>
  <cp:category>www.slidemembers.com</cp:category>
</cp:coreProperties>
</file>